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733" r:id="rId1"/>
  </p:sldMasterIdLst>
  <p:notesMasterIdLst>
    <p:notesMasterId r:id="rId18"/>
  </p:notesMasterIdLst>
  <p:handoutMasterIdLst>
    <p:handoutMasterId r:id="rId19"/>
  </p:handoutMasterIdLst>
  <p:sldIdLst>
    <p:sldId id="257" r:id="rId2"/>
    <p:sldId id="281" r:id="rId3"/>
    <p:sldId id="267" r:id="rId4"/>
    <p:sldId id="268" r:id="rId5"/>
    <p:sldId id="258" r:id="rId6"/>
    <p:sldId id="264" r:id="rId7"/>
    <p:sldId id="276" r:id="rId8"/>
    <p:sldId id="270" r:id="rId9"/>
    <p:sldId id="273" r:id="rId10"/>
    <p:sldId id="277" r:id="rId11"/>
    <p:sldId id="271" r:id="rId12"/>
    <p:sldId id="274" r:id="rId13"/>
    <p:sldId id="272" r:id="rId14"/>
    <p:sldId id="280" r:id="rId15"/>
    <p:sldId id="275" r:id="rId16"/>
    <p:sldId id="279" r:id="rId17"/>
  </p:sldIdLst>
  <p:sldSz cx="10693400" cy="7561263"/>
  <p:notesSz cx="6731000" cy="9855200"/>
  <p:embeddedFontLst>
    <p:embeddedFont>
      <p:font typeface="Consolas" panose="020B0609020204030204" pitchFamily="49" charset="0"/>
      <p:regular r:id="rId20"/>
      <p:bold r:id="rId21"/>
      <p:italic r:id="rId22"/>
      <p:boldItalic r:id="rId23"/>
    </p:embeddedFont>
    <p:embeddedFont>
      <p:font typeface="Raleway" panose="020B0503030101060003" pitchFamily="34" charset="0"/>
      <p:regular r:id="rId24"/>
    </p:embeddedFont>
    <p:embeddedFont>
      <p:font typeface="Segoe UI" panose="020B0502040204020203" pitchFamily="34" charset="0"/>
      <p:regular r:id="rId25"/>
      <p:bold r:id="rId26"/>
      <p:italic r:id="rId27"/>
      <p:boldItalic r:id="rId28"/>
    </p:embeddedFont>
    <p:embeddedFont>
      <p:font typeface="Segoe UI Light" panose="020B0502040204020203" pitchFamily="34" charset="0"/>
      <p:regular r:id="rId29"/>
      <p:italic r:id="rId30"/>
    </p:embeddedFont>
  </p:embeddedFontLst>
  <p:defaultTextStyle>
    <a:defPPr>
      <a:defRPr lang="en-US"/>
    </a:defPPr>
    <a:lvl1pPr marL="0" algn="l" defTabSz="521437" rtl="0" eaLnBrk="1" latinLnBrk="0" hangingPunct="1">
      <a:defRPr sz="2100" kern="1200">
        <a:solidFill>
          <a:schemeClr val="tx1"/>
        </a:solidFill>
        <a:latin typeface="+mn-lt"/>
        <a:ea typeface="+mn-ea"/>
        <a:cs typeface="+mn-cs"/>
      </a:defRPr>
    </a:lvl1pPr>
    <a:lvl2pPr marL="521437" algn="l" defTabSz="521437" rtl="0" eaLnBrk="1" latinLnBrk="0" hangingPunct="1">
      <a:defRPr sz="2100" kern="1200">
        <a:solidFill>
          <a:schemeClr val="tx1"/>
        </a:solidFill>
        <a:latin typeface="+mn-lt"/>
        <a:ea typeface="+mn-ea"/>
        <a:cs typeface="+mn-cs"/>
      </a:defRPr>
    </a:lvl2pPr>
    <a:lvl3pPr marL="1042873" algn="l" defTabSz="521437" rtl="0" eaLnBrk="1" latinLnBrk="0" hangingPunct="1">
      <a:defRPr sz="2100" kern="1200">
        <a:solidFill>
          <a:schemeClr val="tx1"/>
        </a:solidFill>
        <a:latin typeface="+mn-lt"/>
        <a:ea typeface="+mn-ea"/>
        <a:cs typeface="+mn-cs"/>
      </a:defRPr>
    </a:lvl3pPr>
    <a:lvl4pPr marL="1564310" algn="l" defTabSz="521437" rtl="0" eaLnBrk="1" latinLnBrk="0" hangingPunct="1">
      <a:defRPr sz="2100" kern="1200">
        <a:solidFill>
          <a:schemeClr val="tx1"/>
        </a:solidFill>
        <a:latin typeface="+mn-lt"/>
        <a:ea typeface="+mn-ea"/>
        <a:cs typeface="+mn-cs"/>
      </a:defRPr>
    </a:lvl4pPr>
    <a:lvl5pPr marL="2085746" algn="l" defTabSz="521437" rtl="0" eaLnBrk="1" latinLnBrk="0" hangingPunct="1">
      <a:defRPr sz="2100" kern="1200">
        <a:solidFill>
          <a:schemeClr val="tx1"/>
        </a:solidFill>
        <a:latin typeface="+mn-lt"/>
        <a:ea typeface="+mn-ea"/>
        <a:cs typeface="+mn-cs"/>
      </a:defRPr>
    </a:lvl5pPr>
    <a:lvl6pPr marL="2607183" algn="l" defTabSz="521437" rtl="0" eaLnBrk="1" latinLnBrk="0" hangingPunct="1">
      <a:defRPr sz="2100" kern="1200">
        <a:solidFill>
          <a:schemeClr val="tx1"/>
        </a:solidFill>
        <a:latin typeface="+mn-lt"/>
        <a:ea typeface="+mn-ea"/>
        <a:cs typeface="+mn-cs"/>
      </a:defRPr>
    </a:lvl6pPr>
    <a:lvl7pPr marL="3128620" algn="l" defTabSz="521437" rtl="0" eaLnBrk="1" latinLnBrk="0" hangingPunct="1">
      <a:defRPr sz="2100" kern="1200">
        <a:solidFill>
          <a:schemeClr val="tx1"/>
        </a:solidFill>
        <a:latin typeface="+mn-lt"/>
        <a:ea typeface="+mn-ea"/>
        <a:cs typeface="+mn-cs"/>
      </a:defRPr>
    </a:lvl7pPr>
    <a:lvl8pPr marL="3650056" algn="l" defTabSz="521437" rtl="0" eaLnBrk="1" latinLnBrk="0" hangingPunct="1">
      <a:defRPr sz="2100" kern="1200">
        <a:solidFill>
          <a:schemeClr val="tx1"/>
        </a:solidFill>
        <a:latin typeface="+mn-lt"/>
        <a:ea typeface="+mn-ea"/>
        <a:cs typeface="+mn-cs"/>
      </a:defRPr>
    </a:lvl8pPr>
    <a:lvl9pPr marL="4171493" algn="l" defTabSz="521437" rtl="0" eaLnBrk="1" latinLnBrk="0" hangingPunct="1">
      <a:defRPr sz="21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2857B18-1E60-47D3-A69F-AEBB195D5AE2}">
          <p14:sldIdLst>
            <p14:sldId id="257"/>
            <p14:sldId id="281"/>
            <p14:sldId id="267"/>
            <p14:sldId id="268"/>
            <p14:sldId id="258"/>
            <p14:sldId id="264"/>
            <p14:sldId id="276"/>
            <p14:sldId id="270"/>
            <p14:sldId id="273"/>
            <p14:sldId id="277"/>
            <p14:sldId id="271"/>
            <p14:sldId id="274"/>
            <p14:sldId id="272"/>
            <p14:sldId id="280"/>
            <p14:sldId id="275"/>
            <p14:sldId id="279"/>
          </p14:sldIdLst>
        </p14:section>
      </p14:sectionLst>
    </p:ext>
    <p:ext uri="{EFAFB233-063F-42B5-8137-9DF3F51BA10A}">
      <p15:sldGuideLst xmlns:p15="http://schemas.microsoft.com/office/powerpoint/2012/main">
        <p15:guide id="1" orient="horz" pos="4648">
          <p15:clr>
            <a:srgbClr val="A4A3A4"/>
          </p15:clr>
        </p15:guide>
        <p15:guide id="2" orient="horz" pos="111">
          <p15:clr>
            <a:srgbClr val="A4A3A4"/>
          </p15:clr>
        </p15:guide>
        <p15:guide id="3" orient="horz" pos="704" userDrawn="1">
          <p15:clr>
            <a:srgbClr val="A4A3A4"/>
          </p15:clr>
        </p15:guide>
        <p15:guide id="4" orient="horz" pos="931" userDrawn="1">
          <p15:clr>
            <a:srgbClr val="A4A3A4"/>
          </p15:clr>
        </p15:guide>
        <p15:guide id="5" orient="horz" pos="4421">
          <p15:clr>
            <a:srgbClr val="A4A3A4"/>
          </p15:clr>
        </p15:guide>
        <p15:guide id="6" pos="6609">
          <p15:clr>
            <a:srgbClr val="A4A3A4"/>
          </p15:clr>
        </p15:guide>
        <p15:guide id="7" pos="123" userDrawn="1">
          <p15:clr>
            <a:srgbClr val="A4A3A4"/>
          </p15:clr>
        </p15:guide>
        <p15:guide id="8" pos="418" userDrawn="1">
          <p15:clr>
            <a:srgbClr val="A4A3A4"/>
          </p15:clr>
        </p15:guide>
        <p15:guide id="9" pos="3232">
          <p15:clr>
            <a:srgbClr val="A4A3A4"/>
          </p15:clr>
        </p15:guide>
        <p15:guide id="10" pos="3503">
          <p15:clr>
            <a:srgbClr val="A4A3A4"/>
          </p15:clr>
        </p15:guide>
        <p15:guide id="11" pos="6316">
          <p15:clr>
            <a:srgbClr val="A4A3A4"/>
          </p15:clr>
        </p15:guide>
        <p15:guide id="12" orient="horz" pos="4650">
          <p15:clr>
            <a:srgbClr val="A4A3A4"/>
          </p15:clr>
        </p15:guide>
        <p15:guide id="13" orient="horz" pos="114">
          <p15:clr>
            <a:srgbClr val="A4A3A4"/>
          </p15:clr>
        </p15:guide>
        <p15:guide id="14" orient="horz" pos="702">
          <p15:clr>
            <a:srgbClr val="A4A3A4"/>
          </p15:clr>
        </p15:guide>
        <p15:guide id="15" orient="horz" pos="929">
          <p15:clr>
            <a:srgbClr val="A4A3A4"/>
          </p15:clr>
        </p15:guide>
        <p15:guide id="16" orient="horz" pos="4423">
          <p15:clr>
            <a:srgbClr val="A4A3A4"/>
          </p15:clr>
        </p15:guide>
        <p15:guide id="17" pos="6612">
          <p15:clr>
            <a:srgbClr val="A4A3A4"/>
          </p15:clr>
        </p15:guide>
        <p15:guide id="18" pos="124">
          <p15:clr>
            <a:srgbClr val="A4A3A4"/>
          </p15:clr>
        </p15:guide>
        <p15:guide id="19" pos="420">
          <p15:clr>
            <a:srgbClr val="A4A3A4"/>
          </p15:clr>
        </p15:guide>
        <p15:guide id="20" pos="3233">
          <p15:clr>
            <a:srgbClr val="A4A3A4"/>
          </p15:clr>
        </p15:guide>
        <p15:guide id="21" pos="3505">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drew Jones (MLCSU)" initials="AJ(" lastIdx="7" clrIdx="0">
    <p:extLst>
      <p:ext uri="{19B8F6BF-5375-455C-9EA6-DF929625EA0E}">
        <p15:presenceInfo xmlns:p15="http://schemas.microsoft.com/office/powerpoint/2012/main" userId="S::Andrew.Jones@csucloudservices.onmicrosoft.com::dbe7569e-0422-4ba6-ab75-1a53cdbe6d9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2223"/>
    <a:srgbClr val="F8BE05"/>
    <a:srgbClr val="F9BF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7D55571-A675-4BFF-A6F3-1133921D5D9F}" v="2" dt="2019-12-10T16:28:56.720"/>
    <p1510:client id="{E6B4063A-15B4-44EC-88BC-7B102B9875CF}" v="6" dt="2019-12-10T13:21:26.15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898" autoAdjust="0"/>
    <p:restoredTop sz="86976" autoAdjust="0"/>
  </p:normalViewPr>
  <p:slideViewPr>
    <p:cSldViewPr snapToGrid="0">
      <p:cViewPr varScale="1">
        <p:scale>
          <a:sx n="100" d="100"/>
          <a:sy n="100" d="100"/>
        </p:scale>
        <p:origin x="1446" y="90"/>
      </p:cViewPr>
      <p:guideLst>
        <p:guide orient="horz" pos="4648"/>
        <p:guide orient="horz" pos="111"/>
        <p:guide orient="horz" pos="704"/>
        <p:guide orient="horz" pos="931"/>
        <p:guide orient="horz" pos="4421"/>
        <p:guide pos="6609"/>
        <p:guide pos="123"/>
        <p:guide pos="418"/>
        <p:guide pos="3232"/>
        <p:guide pos="3503"/>
        <p:guide pos="6316"/>
        <p:guide orient="horz" pos="4650"/>
        <p:guide orient="horz" pos="114"/>
        <p:guide orient="horz" pos="702"/>
        <p:guide orient="horz" pos="929"/>
        <p:guide orient="horz" pos="4423"/>
        <p:guide pos="6612"/>
        <p:guide pos="124"/>
        <p:guide pos="420"/>
        <p:guide pos="3233"/>
        <p:guide pos="3505"/>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91" d="100"/>
          <a:sy n="91" d="100"/>
        </p:scale>
        <p:origin x="370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handoutMaster" Target="handoutMasters/handoutMaster1.xml"/><Relationship Id="rId31"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w Jones (MLCSU)" userId="dbe7569e-0422-4ba6-ab75-1a53cdbe6d99" providerId="ADAL" clId="{77D55571-A675-4BFF-A6F3-1133921D5D9F}"/>
    <pc:docChg chg="custSel modSld">
      <pc:chgData name="Andrew Jones (MLCSU)" userId="dbe7569e-0422-4ba6-ab75-1a53cdbe6d99" providerId="ADAL" clId="{77D55571-A675-4BFF-A6F3-1133921D5D9F}" dt="2019-12-10T16:29:27.229" v="88" actId="20577"/>
      <pc:docMkLst>
        <pc:docMk/>
      </pc:docMkLst>
      <pc:sldChg chg="modSp">
        <pc:chgData name="Andrew Jones (MLCSU)" userId="dbe7569e-0422-4ba6-ab75-1a53cdbe6d99" providerId="ADAL" clId="{77D55571-A675-4BFF-A6F3-1133921D5D9F}" dt="2019-12-10T16:29:27.229" v="88" actId="20577"/>
        <pc:sldMkLst>
          <pc:docMk/>
          <pc:sldMk cId="1723992401" sldId="280"/>
        </pc:sldMkLst>
        <pc:spChg chg="mod">
          <ac:chgData name="Andrew Jones (MLCSU)" userId="dbe7569e-0422-4ba6-ab75-1a53cdbe6d99" providerId="ADAL" clId="{77D55571-A675-4BFF-A6F3-1133921D5D9F}" dt="2019-12-10T16:29:27.229" v="88" actId="20577"/>
          <ac:spMkLst>
            <pc:docMk/>
            <pc:sldMk cId="1723992401" sldId="280"/>
            <ac:spMk id="3" creationId="{F48E248F-3333-426C-9D56-3E26C8B47000}"/>
          </ac:spMkLst>
        </pc:spChg>
      </pc:sldChg>
    </pc:docChg>
  </pc:docChgLst>
  <pc:docChgLst>
    <pc:chgData name="Andrew Jones (MLCSU)" userId="dbe7569e-0422-4ba6-ab75-1a53cdbe6d99" providerId="ADAL" clId="{7A05D056-8945-4A52-8CD8-DC29F9B061A6}"/>
    <pc:docChg chg="undo redo custSel delSld modSld modSection">
      <pc:chgData name="Andrew Jones (MLCSU)" userId="dbe7569e-0422-4ba6-ab75-1a53cdbe6d99" providerId="ADAL" clId="{7A05D056-8945-4A52-8CD8-DC29F9B061A6}" dt="2019-12-10T14:04:38.636" v="482" actId="1076"/>
      <pc:docMkLst>
        <pc:docMk/>
      </pc:docMkLst>
      <pc:sldChg chg="del">
        <pc:chgData name="Andrew Jones (MLCSU)" userId="dbe7569e-0422-4ba6-ab75-1a53cdbe6d99" providerId="ADAL" clId="{7A05D056-8945-4A52-8CD8-DC29F9B061A6}" dt="2019-12-10T13:01:52.775" v="0" actId="2696"/>
        <pc:sldMkLst>
          <pc:docMk/>
          <pc:sldMk cId="3441534207" sldId="256"/>
        </pc:sldMkLst>
      </pc:sldChg>
      <pc:sldChg chg="modSp del">
        <pc:chgData name="Andrew Jones (MLCSU)" userId="dbe7569e-0422-4ba6-ab75-1a53cdbe6d99" providerId="ADAL" clId="{7A05D056-8945-4A52-8CD8-DC29F9B061A6}" dt="2019-12-10T13:21:59.413" v="466" actId="2696"/>
        <pc:sldMkLst>
          <pc:docMk/>
          <pc:sldMk cId="3997459031" sldId="262"/>
        </pc:sldMkLst>
        <pc:spChg chg="mod">
          <ac:chgData name="Andrew Jones (MLCSU)" userId="dbe7569e-0422-4ba6-ab75-1a53cdbe6d99" providerId="ADAL" clId="{7A05D056-8945-4A52-8CD8-DC29F9B061A6}" dt="2019-12-10T13:21:31.571" v="461" actId="20577"/>
          <ac:spMkLst>
            <pc:docMk/>
            <pc:sldMk cId="3997459031" sldId="262"/>
            <ac:spMk id="3" creationId="{292019B0-5536-455B-A2A2-E11296F73029}"/>
          </ac:spMkLst>
        </pc:spChg>
        <pc:spChg chg="mod">
          <ac:chgData name="Andrew Jones (MLCSU)" userId="dbe7569e-0422-4ba6-ab75-1a53cdbe6d99" providerId="ADAL" clId="{7A05D056-8945-4A52-8CD8-DC29F9B061A6}" dt="2019-12-10T13:21:45.104" v="465" actId="20577"/>
          <ac:spMkLst>
            <pc:docMk/>
            <pc:sldMk cId="3997459031" sldId="262"/>
            <ac:spMk id="5" creationId="{F61650C9-EB74-4265-B489-2B6FD0A213D3}"/>
          </ac:spMkLst>
        </pc:spChg>
      </pc:sldChg>
      <pc:sldChg chg="addSp delSp modSp">
        <pc:chgData name="Andrew Jones (MLCSU)" userId="dbe7569e-0422-4ba6-ab75-1a53cdbe6d99" providerId="ADAL" clId="{7A05D056-8945-4A52-8CD8-DC29F9B061A6}" dt="2019-12-10T13:14:06.330" v="374" actId="1037"/>
        <pc:sldMkLst>
          <pc:docMk/>
          <pc:sldMk cId="3782998746" sldId="264"/>
        </pc:sldMkLst>
        <pc:spChg chg="mod">
          <ac:chgData name="Andrew Jones (MLCSU)" userId="dbe7569e-0422-4ba6-ab75-1a53cdbe6d99" providerId="ADAL" clId="{7A05D056-8945-4A52-8CD8-DC29F9B061A6}" dt="2019-12-10T13:06:07.128" v="134"/>
          <ac:spMkLst>
            <pc:docMk/>
            <pc:sldMk cId="3782998746" sldId="264"/>
            <ac:spMk id="2" creationId="{D8A66558-4475-490C-A268-7DE58AF35219}"/>
          </ac:spMkLst>
        </pc:spChg>
        <pc:spChg chg="mod">
          <ac:chgData name="Andrew Jones (MLCSU)" userId="dbe7569e-0422-4ba6-ab75-1a53cdbe6d99" providerId="ADAL" clId="{7A05D056-8945-4A52-8CD8-DC29F9B061A6}" dt="2019-12-10T13:06:16.687" v="138" actId="20577"/>
          <ac:spMkLst>
            <pc:docMk/>
            <pc:sldMk cId="3782998746" sldId="264"/>
            <ac:spMk id="3" creationId="{D52E33AA-7D85-4DBB-B1E9-6CB895E63716}"/>
          </ac:spMkLst>
        </pc:spChg>
        <pc:spChg chg="del">
          <ac:chgData name="Andrew Jones (MLCSU)" userId="dbe7569e-0422-4ba6-ab75-1a53cdbe6d99" providerId="ADAL" clId="{7A05D056-8945-4A52-8CD8-DC29F9B061A6}" dt="2019-12-10T13:05:30.006" v="82" actId="478"/>
          <ac:spMkLst>
            <pc:docMk/>
            <pc:sldMk cId="3782998746" sldId="264"/>
            <ac:spMk id="6" creationId="{C92BE119-33E3-4FA6-9D40-5B6EB8981A70}"/>
          </ac:spMkLst>
        </pc:spChg>
        <pc:spChg chg="add mod">
          <ac:chgData name="Andrew Jones (MLCSU)" userId="dbe7569e-0422-4ba6-ab75-1a53cdbe6d99" providerId="ADAL" clId="{7A05D056-8945-4A52-8CD8-DC29F9B061A6}" dt="2019-12-10T13:12:57.428" v="357" actId="1037"/>
          <ac:spMkLst>
            <pc:docMk/>
            <pc:sldMk cId="3782998746" sldId="264"/>
            <ac:spMk id="8" creationId="{37CEC20B-9208-4158-9C0E-9356E6150FED}"/>
          </ac:spMkLst>
        </pc:spChg>
        <pc:spChg chg="add mod">
          <ac:chgData name="Andrew Jones (MLCSU)" userId="dbe7569e-0422-4ba6-ab75-1a53cdbe6d99" providerId="ADAL" clId="{7A05D056-8945-4A52-8CD8-DC29F9B061A6}" dt="2019-12-10T13:14:06.330" v="374" actId="1037"/>
          <ac:spMkLst>
            <pc:docMk/>
            <pc:sldMk cId="3782998746" sldId="264"/>
            <ac:spMk id="10" creationId="{8B73D67A-CBA0-4E2D-9A59-B8721361BADC}"/>
          </ac:spMkLst>
        </pc:spChg>
        <pc:graphicFrameChg chg="mod modGraphic">
          <ac:chgData name="Andrew Jones (MLCSU)" userId="dbe7569e-0422-4ba6-ab75-1a53cdbe6d99" providerId="ADAL" clId="{7A05D056-8945-4A52-8CD8-DC29F9B061A6}" dt="2019-12-10T13:13:40.169" v="362" actId="113"/>
          <ac:graphicFrameMkLst>
            <pc:docMk/>
            <pc:sldMk cId="3782998746" sldId="264"/>
            <ac:graphicFrameMk id="5" creationId="{DB62638C-DB6A-4954-9DA1-E7F7C02E4197}"/>
          </ac:graphicFrameMkLst>
        </pc:graphicFrameChg>
        <pc:graphicFrameChg chg="add mod modGraphic">
          <ac:chgData name="Andrew Jones (MLCSU)" userId="dbe7569e-0422-4ba6-ab75-1a53cdbe6d99" providerId="ADAL" clId="{7A05D056-8945-4A52-8CD8-DC29F9B061A6}" dt="2019-12-10T13:14:01.300" v="364" actId="1076"/>
          <ac:graphicFrameMkLst>
            <pc:docMk/>
            <pc:sldMk cId="3782998746" sldId="264"/>
            <ac:graphicFrameMk id="9" creationId="{7D85EEDA-85BA-4179-992F-B00808F9E3BF}"/>
          </ac:graphicFrameMkLst>
        </pc:graphicFrameChg>
      </pc:sldChg>
      <pc:sldChg chg="modSp del">
        <pc:chgData name="Andrew Jones (MLCSU)" userId="dbe7569e-0422-4ba6-ab75-1a53cdbe6d99" providerId="ADAL" clId="{7A05D056-8945-4A52-8CD8-DC29F9B061A6}" dt="2019-12-10T13:16:00.709" v="375" actId="2696"/>
        <pc:sldMkLst>
          <pc:docMk/>
          <pc:sldMk cId="619330637" sldId="265"/>
        </pc:sldMkLst>
        <pc:graphicFrameChg chg="modGraphic">
          <ac:chgData name="Andrew Jones (MLCSU)" userId="dbe7569e-0422-4ba6-ab75-1a53cdbe6d99" providerId="ADAL" clId="{7A05D056-8945-4A52-8CD8-DC29F9B061A6}" dt="2019-12-10T13:06:36.759" v="140" actId="2166"/>
          <ac:graphicFrameMkLst>
            <pc:docMk/>
            <pc:sldMk cId="619330637" sldId="265"/>
            <ac:graphicFrameMk id="5" creationId="{DB62638C-DB6A-4954-9DA1-E7F7C02E4197}"/>
          </ac:graphicFrameMkLst>
        </pc:graphicFrameChg>
      </pc:sldChg>
      <pc:sldChg chg="modSp">
        <pc:chgData name="Andrew Jones (MLCSU)" userId="dbe7569e-0422-4ba6-ab75-1a53cdbe6d99" providerId="ADAL" clId="{7A05D056-8945-4A52-8CD8-DC29F9B061A6}" dt="2019-12-10T13:04:37.301" v="80" actId="20577"/>
        <pc:sldMkLst>
          <pc:docMk/>
          <pc:sldMk cId="1350934387" sldId="267"/>
        </pc:sldMkLst>
        <pc:spChg chg="mod">
          <ac:chgData name="Andrew Jones (MLCSU)" userId="dbe7569e-0422-4ba6-ab75-1a53cdbe6d99" providerId="ADAL" clId="{7A05D056-8945-4A52-8CD8-DC29F9B061A6}" dt="2019-12-10T13:04:37.301" v="80" actId="20577"/>
          <ac:spMkLst>
            <pc:docMk/>
            <pc:sldMk cId="1350934387" sldId="267"/>
            <ac:spMk id="2" creationId="{379A09F3-B7E4-402A-9581-99DDA7033E3C}"/>
          </ac:spMkLst>
        </pc:spChg>
      </pc:sldChg>
      <pc:sldChg chg="modSp">
        <pc:chgData name="Andrew Jones (MLCSU)" userId="dbe7569e-0422-4ba6-ab75-1a53cdbe6d99" providerId="ADAL" clId="{7A05D056-8945-4A52-8CD8-DC29F9B061A6}" dt="2019-12-10T13:19:37.195" v="454" actId="20577"/>
        <pc:sldMkLst>
          <pc:docMk/>
          <pc:sldMk cId="333889445" sldId="271"/>
        </pc:sldMkLst>
        <pc:spChg chg="mod">
          <ac:chgData name="Andrew Jones (MLCSU)" userId="dbe7569e-0422-4ba6-ab75-1a53cdbe6d99" providerId="ADAL" clId="{7A05D056-8945-4A52-8CD8-DC29F9B061A6}" dt="2019-12-10T13:19:37.195" v="454" actId="20577"/>
          <ac:spMkLst>
            <pc:docMk/>
            <pc:sldMk cId="333889445" sldId="271"/>
            <ac:spMk id="7" creationId="{9A668B24-2B6E-4951-9700-555612EDB55F}"/>
          </ac:spMkLst>
        </pc:spChg>
        <pc:spChg chg="mod">
          <ac:chgData name="Andrew Jones (MLCSU)" userId="dbe7569e-0422-4ba6-ab75-1a53cdbe6d99" providerId="ADAL" clId="{7A05D056-8945-4A52-8CD8-DC29F9B061A6}" dt="2019-12-10T13:19:26.215" v="449" actId="20577"/>
          <ac:spMkLst>
            <pc:docMk/>
            <pc:sldMk cId="333889445" sldId="271"/>
            <ac:spMk id="8" creationId="{59EFA482-F7B3-45DE-9C2F-A83C0A346B69}"/>
          </ac:spMkLst>
        </pc:spChg>
      </pc:sldChg>
      <pc:sldChg chg="modSp">
        <pc:chgData name="Andrew Jones (MLCSU)" userId="dbe7569e-0422-4ba6-ab75-1a53cdbe6d99" providerId="ADAL" clId="{7A05D056-8945-4A52-8CD8-DC29F9B061A6}" dt="2019-12-10T14:00:20.606" v="480" actId="20577"/>
        <pc:sldMkLst>
          <pc:docMk/>
          <pc:sldMk cId="1962394342" sldId="272"/>
        </pc:sldMkLst>
        <pc:spChg chg="mod">
          <ac:chgData name="Andrew Jones (MLCSU)" userId="dbe7569e-0422-4ba6-ab75-1a53cdbe6d99" providerId="ADAL" clId="{7A05D056-8945-4A52-8CD8-DC29F9B061A6}" dt="2019-12-10T14:00:20.606" v="480" actId="20577"/>
          <ac:spMkLst>
            <pc:docMk/>
            <pc:sldMk cId="1962394342" sldId="272"/>
            <ac:spMk id="5" creationId="{D9715622-EF73-4EFE-A8EB-F64730DF6857}"/>
          </ac:spMkLst>
        </pc:spChg>
      </pc:sldChg>
      <pc:sldChg chg="modSp">
        <pc:chgData name="Andrew Jones (MLCSU)" userId="dbe7569e-0422-4ba6-ab75-1a53cdbe6d99" providerId="ADAL" clId="{7A05D056-8945-4A52-8CD8-DC29F9B061A6}" dt="2019-12-10T13:19:31.940" v="452" actId="6549"/>
        <pc:sldMkLst>
          <pc:docMk/>
          <pc:sldMk cId="3978560484" sldId="273"/>
        </pc:sldMkLst>
        <pc:spChg chg="mod">
          <ac:chgData name="Andrew Jones (MLCSU)" userId="dbe7569e-0422-4ba6-ab75-1a53cdbe6d99" providerId="ADAL" clId="{7A05D056-8945-4A52-8CD8-DC29F9B061A6}" dt="2019-12-10T13:16:33.781" v="377" actId="20577"/>
          <ac:spMkLst>
            <pc:docMk/>
            <pc:sldMk cId="3978560484" sldId="273"/>
            <ac:spMk id="2" creationId="{4CE60060-B778-4EFB-B126-C6A76CB73EA5}"/>
          </ac:spMkLst>
        </pc:spChg>
        <pc:spChg chg="mod">
          <ac:chgData name="Andrew Jones (MLCSU)" userId="dbe7569e-0422-4ba6-ab75-1a53cdbe6d99" providerId="ADAL" clId="{7A05D056-8945-4A52-8CD8-DC29F9B061A6}" dt="2019-12-10T13:19:31.940" v="452" actId="6549"/>
          <ac:spMkLst>
            <pc:docMk/>
            <pc:sldMk cId="3978560484" sldId="273"/>
            <ac:spMk id="6" creationId="{631CBADE-A9F3-4435-8780-C6911705D2CC}"/>
          </ac:spMkLst>
        </pc:spChg>
      </pc:sldChg>
      <pc:sldChg chg="addSp modSp">
        <pc:chgData name="Andrew Jones (MLCSU)" userId="dbe7569e-0422-4ba6-ab75-1a53cdbe6d99" providerId="ADAL" clId="{7A05D056-8945-4A52-8CD8-DC29F9B061A6}" dt="2019-12-10T14:04:38.636" v="482" actId="1076"/>
        <pc:sldMkLst>
          <pc:docMk/>
          <pc:sldMk cId="1723992401" sldId="280"/>
        </pc:sldMkLst>
        <pc:picChg chg="add mod">
          <ac:chgData name="Andrew Jones (MLCSU)" userId="dbe7569e-0422-4ba6-ab75-1a53cdbe6d99" providerId="ADAL" clId="{7A05D056-8945-4A52-8CD8-DC29F9B061A6}" dt="2019-12-10T14:04:38.636" v="482" actId="1076"/>
          <ac:picMkLst>
            <pc:docMk/>
            <pc:sldMk cId="1723992401" sldId="280"/>
            <ac:picMk id="6" creationId="{4F871640-C81F-4EA9-BA83-554E8BA6C52C}"/>
          </ac:picMkLst>
        </pc:picChg>
      </pc:sldChg>
      <pc:sldChg chg="modSp">
        <pc:chgData name="Andrew Jones (MLCSU)" userId="dbe7569e-0422-4ba6-ab75-1a53cdbe6d99" providerId="ADAL" clId="{7A05D056-8945-4A52-8CD8-DC29F9B061A6}" dt="2019-12-10T13:02:24.698" v="7" actId="20577"/>
        <pc:sldMkLst>
          <pc:docMk/>
          <pc:sldMk cId="600078882" sldId="281"/>
        </pc:sldMkLst>
        <pc:spChg chg="mod">
          <ac:chgData name="Andrew Jones (MLCSU)" userId="dbe7569e-0422-4ba6-ab75-1a53cdbe6d99" providerId="ADAL" clId="{7A05D056-8945-4A52-8CD8-DC29F9B061A6}" dt="2019-12-10T13:02:24.698" v="7" actId="20577"/>
          <ac:spMkLst>
            <pc:docMk/>
            <pc:sldMk cId="600078882" sldId="281"/>
            <ac:spMk id="2" creationId="{8CAFFC16-BA97-47DA-A7D7-C2AE53431591}"/>
          </ac:spMkLst>
        </pc:spChg>
        <pc:spChg chg="mod">
          <ac:chgData name="Andrew Jones (MLCSU)" userId="dbe7569e-0422-4ba6-ab75-1a53cdbe6d99" providerId="ADAL" clId="{7A05D056-8945-4A52-8CD8-DC29F9B061A6}" dt="2019-12-10T13:02:06.262" v="1" actId="20577"/>
          <ac:spMkLst>
            <pc:docMk/>
            <pc:sldMk cId="600078882" sldId="281"/>
            <ac:spMk id="5" creationId="{D9715622-EF73-4EFE-A8EB-F64730DF685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7500" cy="494344"/>
          </a:xfrm>
          <a:prstGeom prst="rect">
            <a:avLst/>
          </a:prstGeom>
        </p:spPr>
        <p:txBody>
          <a:bodyPr vert="horz" lIns="90965" tIns="45482" rIns="90965" bIns="45482" rtlCol="0"/>
          <a:lstStyle>
            <a:lvl1pPr algn="l">
              <a:defRPr sz="1200"/>
            </a:lvl1pPr>
          </a:lstStyle>
          <a:p>
            <a:endParaRPr lang="en-GB" dirty="0">
              <a:latin typeface="Segoe UI" panose="020B0502040204020203" pitchFamily="34" charset="0"/>
              <a:cs typeface="Segoe UI" panose="020B0502040204020203" pitchFamily="34" charset="0"/>
            </a:endParaRPr>
          </a:p>
        </p:txBody>
      </p:sp>
      <p:sp>
        <p:nvSpPr>
          <p:cNvPr id="3" name="Date Placeholder 2"/>
          <p:cNvSpPr>
            <a:spLocks noGrp="1"/>
          </p:cNvSpPr>
          <p:nvPr>
            <p:ph type="dt" sz="quarter" idx="1"/>
          </p:nvPr>
        </p:nvSpPr>
        <p:spPr>
          <a:xfrm>
            <a:off x="3811928" y="0"/>
            <a:ext cx="2917500" cy="494344"/>
          </a:xfrm>
          <a:prstGeom prst="rect">
            <a:avLst/>
          </a:prstGeom>
        </p:spPr>
        <p:txBody>
          <a:bodyPr vert="horz" lIns="90965" tIns="45482" rIns="90965" bIns="45482" rtlCol="0"/>
          <a:lstStyle>
            <a:lvl1pPr algn="r">
              <a:defRPr sz="1200"/>
            </a:lvl1pPr>
          </a:lstStyle>
          <a:p>
            <a:fld id="{7B801442-24E6-48BC-AE76-DDF03C0BE28A}" type="datetimeFigureOut">
              <a:rPr lang="en-GB" smtClean="0">
                <a:latin typeface="Segoe UI" panose="020B0502040204020203" pitchFamily="34" charset="0"/>
                <a:cs typeface="Segoe UI" panose="020B0502040204020203" pitchFamily="34" charset="0"/>
              </a:rPr>
              <a:t>10/12/2019</a:t>
            </a:fld>
            <a:endParaRPr lang="en-GB">
              <a:latin typeface="Segoe UI" panose="020B0502040204020203" pitchFamily="34" charset="0"/>
              <a:cs typeface="Segoe UI" panose="020B0502040204020203" pitchFamily="34" charset="0"/>
            </a:endParaRPr>
          </a:p>
        </p:txBody>
      </p:sp>
      <p:sp>
        <p:nvSpPr>
          <p:cNvPr id="4" name="Footer Placeholder 3"/>
          <p:cNvSpPr>
            <a:spLocks noGrp="1"/>
          </p:cNvSpPr>
          <p:nvPr>
            <p:ph type="ftr" sz="quarter" idx="2"/>
          </p:nvPr>
        </p:nvSpPr>
        <p:spPr>
          <a:xfrm>
            <a:off x="0" y="9360856"/>
            <a:ext cx="2917500" cy="494344"/>
          </a:xfrm>
          <a:prstGeom prst="rect">
            <a:avLst/>
          </a:prstGeom>
        </p:spPr>
        <p:txBody>
          <a:bodyPr vert="horz" lIns="90965" tIns="45482" rIns="90965" bIns="45482" rtlCol="0" anchor="b"/>
          <a:lstStyle>
            <a:lvl1pPr algn="l">
              <a:defRPr sz="1200"/>
            </a:lvl1pPr>
          </a:lstStyle>
          <a:p>
            <a:endParaRPr lang="en-GB" dirty="0">
              <a:latin typeface="Segoe UI" panose="020B0502040204020203" pitchFamily="34" charset="0"/>
              <a:cs typeface="Segoe UI" panose="020B0502040204020203" pitchFamily="34" charset="0"/>
            </a:endParaRPr>
          </a:p>
        </p:txBody>
      </p:sp>
      <p:sp>
        <p:nvSpPr>
          <p:cNvPr id="5" name="Slide Number Placeholder 4"/>
          <p:cNvSpPr>
            <a:spLocks noGrp="1"/>
          </p:cNvSpPr>
          <p:nvPr>
            <p:ph type="sldNum" sz="quarter" idx="3"/>
          </p:nvPr>
        </p:nvSpPr>
        <p:spPr>
          <a:xfrm>
            <a:off x="3811928" y="9360856"/>
            <a:ext cx="2917500" cy="494344"/>
          </a:xfrm>
          <a:prstGeom prst="rect">
            <a:avLst/>
          </a:prstGeom>
        </p:spPr>
        <p:txBody>
          <a:bodyPr vert="horz" lIns="90965" tIns="45482" rIns="90965" bIns="45482" rtlCol="0" anchor="b"/>
          <a:lstStyle>
            <a:lvl1pPr algn="r">
              <a:defRPr sz="1200"/>
            </a:lvl1pPr>
          </a:lstStyle>
          <a:p>
            <a:fld id="{D9595DC6-97BE-483C-815F-8968491C5407}" type="slidenum">
              <a:rPr lang="en-GB" smtClean="0">
                <a:latin typeface="Segoe UI" panose="020B0502040204020203" pitchFamily="34" charset="0"/>
                <a:cs typeface="Segoe UI" panose="020B0502040204020203" pitchFamily="34" charset="0"/>
              </a:rPr>
              <a:t>‹#›</a:t>
            </a:fld>
            <a:endParaRPr lang="en-GB">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3163064200"/>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7500" cy="494344"/>
          </a:xfrm>
          <a:prstGeom prst="rect">
            <a:avLst/>
          </a:prstGeom>
        </p:spPr>
        <p:txBody>
          <a:bodyPr vert="horz" lIns="90965" tIns="45482" rIns="90965" bIns="45482" rtlCol="0"/>
          <a:lstStyle>
            <a:lvl1pPr algn="l">
              <a:defRPr sz="1200">
                <a:latin typeface="Segoe UI" panose="020B0502040204020203" pitchFamily="34" charset="0"/>
                <a:cs typeface="Segoe UI" panose="020B0502040204020203" pitchFamily="34" charset="0"/>
              </a:defRPr>
            </a:lvl1pPr>
          </a:lstStyle>
          <a:p>
            <a:endParaRPr lang="en-GB" dirty="0"/>
          </a:p>
        </p:txBody>
      </p:sp>
      <p:sp>
        <p:nvSpPr>
          <p:cNvPr id="3" name="Date Placeholder 2"/>
          <p:cNvSpPr>
            <a:spLocks noGrp="1"/>
          </p:cNvSpPr>
          <p:nvPr>
            <p:ph type="dt" idx="1"/>
          </p:nvPr>
        </p:nvSpPr>
        <p:spPr>
          <a:xfrm>
            <a:off x="3811928" y="0"/>
            <a:ext cx="2917500" cy="494344"/>
          </a:xfrm>
          <a:prstGeom prst="rect">
            <a:avLst/>
          </a:prstGeom>
        </p:spPr>
        <p:txBody>
          <a:bodyPr vert="horz" lIns="90965" tIns="45482" rIns="90965" bIns="45482" rtlCol="0"/>
          <a:lstStyle>
            <a:lvl1pPr algn="r">
              <a:defRPr sz="1200">
                <a:latin typeface="Segoe UI" panose="020B0502040204020203" pitchFamily="34" charset="0"/>
                <a:cs typeface="Segoe UI" panose="020B0502040204020203" pitchFamily="34" charset="0"/>
              </a:defRPr>
            </a:lvl1pPr>
          </a:lstStyle>
          <a:p>
            <a:fld id="{892D59DF-F70F-4721-BE77-6CE62E0E0187}" type="datetimeFigureOut">
              <a:rPr lang="en-GB" smtClean="0"/>
              <a:pPr/>
              <a:t>10/12/2019</a:t>
            </a:fld>
            <a:endParaRPr lang="en-GB"/>
          </a:p>
        </p:txBody>
      </p:sp>
      <p:sp>
        <p:nvSpPr>
          <p:cNvPr id="4" name="Slide Image Placeholder 3"/>
          <p:cNvSpPr>
            <a:spLocks noGrp="1" noRot="1" noChangeAspect="1"/>
          </p:cNvSpPr>
          <p:nvPr>
            <p:ph type="sldImg" idx="2"/>
          </p:nvPr>
        </p:nvSpPr>
        <p:spPr>
          <a:xfrm>
            <a:off x="1014413" y="1231900"/>
            <a:ext cx="4702175" cy="3325813"/>
          </a:xfrm>
          <a:prstGeom prst="rect">
            <a:avLst/>
          </a:prstGeom>
          <a:noFill/>
          <a:ln w="12700">
            <a:solidFill>
              <a:prstClr val="black"/>
            </a:solidFill>
          </a:ln>
        </p:spPr>
        <p:txBody>
          <a:bodyPr vert="horz" lIns="90965" tIns="45482" rIns="90965" bIns="45482" rtlCol="0" anchor="ctr"/>
          <a:lstStyle/>
          <a:p>
            <a:endParaRPr lang="en-GB"/>
          </a:p>
        </p:txBody>
      </p:sp>
      <p:sp>
        <p:nvSpPr>
          <p:cNvPr id="5" name="Notes Placeholder 4"/>
          <p:cNvSpPr>
            <a:spLocks noGrp="1"/>
          </p:cNvSpPr>
          <p:nvPr>
            <p:ph type="body" sz="quarter" idx="3"/>
          </p:nvPr>
        </p:nvSpPr>
        <p:spPr>
          <a:xfrm>
            <a:off x="672786" y="4742222"/>
            <a:ext cx="5385429" cy="3881871"/>
          </a:xfrm>
          <a:prstGeom prst="rect">
            <a:avLst/>
          </a:prstGeom>
        </p:spPr>
        <p:txBody>
          <a:bodyPr vert="horz" lIns="90965" tIns="45482" rIns="90965" bIns="4548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9360856"/>
            <a:ext cx="2917500" cy="494344"/>
          </a:xfrm>
          <a:prstGeom prst="rect">
            <a:avLst/>
          </a:prstGeom>
        </p:spPr>
        <p:txBody>
          <a:bodyPr vert="horz" lIns="90965" tIns="45482" rIns="90965" bIns="45482" rtlCol="0" anchor="b"/>
          <a:lstStyle>
            <a:lvl1pPr algn="l">
              <a:defRPr sz="1200">
                <a:latin typeface="Segoe UI" panose="020B0502040204020203" pitchFamily="34" charset="0"/>
                <a:cs typeface="Segoe UI" panose="020B0502040204020203" pitchFamily="34" charset="0"/>
              </a:defRPr>
            </a:lvl1pPr>
          </a:lstStyle>
          <a:p>
            <a:endParaRPr lang="en-GB"/>
          </a:p>
        </p:txBody>
      </p:sp>
      <p:sp>
        <p:nvSpPr>
          <p:cNvPr id="7" name="Slide Number Placeholder 6"/>
          <p:cNvSpPr>
            <a:spLocks noGrp="1"/>
          </p:cNvSpPr>
          <p:nvPr>
            <p:ph type="sldNum" sz="quarter" idx="5"/>
          </p:nvPr>
        </p:nvSpPr>
        <p:spPr>
          <a:xfrm>
            <a:off x="3811928" y="9360856"/>
            <a:ext cx="2917500" cy="494344"/>
          </a:xfrm>
          <a:prstGeom prst="rect">
            <a:avLst/>
          </a:prstGeom>
        </p:spPr>
        <p:txBody>
          <a:bodyPr vert="horz" lIns="90965" tIns="45482" rIns="90965" bIns="45482" rtlCol="0" anchor="b"/>
          <a:lstStyle>
            <a:lvl1pPr algn="r">
              <a:defRPr sz="1200">
                <a:latin typeface="Segoe UI" panose="020B0502040204020203" pitchFamily="34" charset="0"/>
                <a:cs typeface="Segoe UI" panose="020B0502040204020203" pitchFamily="34" charset="0"/>
              </a:defRPr>
            </a:lvl1pPr>
          </a:lstStyle>
          <a:p>
            <a:fld id="{3737C15B-F325-4E1B-8D01-22104E2DC43C}" type="slidenum">
              <a:rPr lang="en-GB" smtClean="0"/>
              <a:pPr/>
              <a:t>‹#›</a:t>
            </a:fld>
            <a:endParaRPr lang="en-GB"/>
          </a:p>
        </p:txBody>
      </p:sp>
    </p:spTree>
    <p:extLst>
      <p:ext uri="{BB962C8B-B14F-4D97-AF65-F5344CB8AC3E}">
        <p14:creationId xmlns:p14="http://schemas.microsoft.com/office/powerpoint/2010/main" val="3361836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1pPr>
    <a:lvl2pPr marL="4572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2pPr>
    <a:lvl3pPr marL="9144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3pPr>
    <a:lvl4pPr marL="13716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4pPr>
    <a:lvl5pPr marL="1828800" algn="l" defTabSz="914400" rtl="0" eaLnBrk="1" latinLnBrk="0" hangingPunct="1">
      <a:defRPr sz="1200" kern="1200">
        <a:solidFill>
          <a:schemeClr val="tx1"/>
        </a:solidFill>
        <a:latin typeface="Segoe UI" panose="020B0502040204020203" pitchFamily="34" charset="0"/>
        <a:ea typeface="+mn-ea"/>
        <a:cs typeface="Segoe UI" panose="020B0502040204020203"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697240" cy="7558411"/>
          </a:xfrm>
          <a:prstGeom prst="rect">
            <a:avLst/>
          </a:prstGeom>
        </p:spPr>
      </p:pic>
      <p:sp>
        <p:nvSpPr>
          <p:cNvPr id="7" name="Title 1"/>
          <p:cNvSpPr>
            <a:spLocks noGrp="1"/>
          </p:cNvSpPr>
          <p:nvPr>
            <p:ph type="ctrTitle" hasCustomPrompt="1"/>
          </p:nvPr>
        </p:nvSpPr>
        <p:spPr>
          <a:xfrm>
            <a:off x="666000" y="2160000"/>
            <a:ext cx="7920000" cy="2520000"/>
          </a:xfrm>
        </p:spPr>
        <p:txBody>
          <a:bodyPr anchor="b" anchorCtr="0">
            <a:noAutofit/>
          </a:bodyPr>
          <a:lstStyle>
            <a:lvl1pPr>
              <a:defRPr sz="3600" b="1">
                <a:latin typeface="Segoe UI" panose="020B0502040204020203" pitchFamily="34" charset="0"/>
                <a:cs typeface="Segoe UI" panose="020B0502040204020203" pitchFamily="34" charset="0"/>
              </a:defRPr>
            </a:lvl1pPr>
          </a:lstStyle>
          <a:p>
            <a:r>
              <a:rPr lang="en-US"/>
              <a:t>Title</a:t>
            </a:r>
            <a:endParaRPr lang="en-US" dirty="0"/>
          </a:p>
        </p:txBody>
      </p:sp>
      <p:sp>
        <p:nvSpPr>
          <p:cNvPr id="8" name="Subtitle 2"/>
          <p:cNvSpPr>
            <a:spLocks noGrp="1"/>
          </p:cNvSpPr>
          <p:nvPr>
            <p:ph type="subTitle" idx="1" hasCustomPrompt="1"/>
          </p:nvPr>
        </p:nvSpPr>
        <p:spPr>
          <a:xfrm>
            <a:off x="666000" y="5040000"/>
            <a:ext cx="7920000" cy="1440000"/>
          </a:xfrm>
        </p:spPr>
        <p:txBody>
          <a:bodyPr>
            <a:noAutofit/>
          </a:bodyPr>
          <a:lstStyle>
            <a:lvl1pPr marL="0" indent="0" algn="l">
              <a:buNone/>
              <a:defRPr sz="2400">
                <a:solidFill>
                  <a:schemeClr val="tx1"/>
                </a:solidFill>
                <a:latin typeface="Segoe UI" panose="020B0502040204020203" pitchFamily="34" charset="0"/>
                <a:cs typeface="Segoe UI" panose="020B0502040204020203" pitchFamily="34" charset="0"/>
              </a:defRPr>
            </a:lvl1pPr>
            <a:lvl2pPr marL="521437" indent="0" algn="ctr">
              <a:buNone/>
              <a:defRPr>
                <a:solidFill>
                  <a:schemeClr val="tx1">
                    <a:tint val="75000"/>
                  </a:schemeClr>
                </a:solidFill>
              </a:defRPr>
            </a:lvl2pPr>
            <a:lvl3pPr marL="1042873" indent="0" algn="ctr">
              <a:buNone/>
              <a:defRPr>
                <a:solidFill>
                  <a:schemeClr val="tx1">
                    <a:tint val="75000"/>
                  </a:schemeClr>
                </a:solidFill>
              </a:defRPr>
            </a:lvl3pPr>
            <a:lvl4pPr marL="1564310" indent="0" algn="ctr">
              <a:buNone/>
              <a:defRPr>
                <a:solidFill>
                  <a:schemeClr val="tx1">
                    <a:tint val="75000"/>
                  </a:schemeClr>
                </a:solidFill>
              </a:defRPr>
            </a:lvl4pPr>
            <a:lvl5pPr marL="2085746" indent="0" algn="ctr">
              <a:buNone/>
              <a:defRPr>
                <a:solidFill>
                  <a:schemeClr val="tx1">
                    <a:tint val="75000"/>
                  </a:schemeClr>
                </a:solidFill>
              </a:defRPr>
            </a:lvl5pPr>
            <a:lvl6pPr marL="2607183" indent="0" algn="ctr">
              <a:buNone/>
              <a:defRPr>
                <a:solidFill>
                  <a:schemeClr val="tx1">
                    <a:tint val="75000"/>
                  </a:schemeClr>
                </a:solidFill>
              </a:defRPr>
            </a:lvl6pPr>
            <a:lvl7pPr marL="3128620" indent="0" algn="ctr">
              <a:buNone/>
              <a:defRPr>
                <a:solidFill>
                  <a:schemeClr val="tx1">
                    <a:tint val="75000"/>
                  </a:schemeClr>
                </a:solidFill>
              </a:defRPr>
            </a:lvl7pPr>
            <a:lvl8pPr marL="3650056" indent="0" algn="ctr">
              <a:buNone/>
              <a:defRPr>
                <a:solidFill>
                  <a:schemeClr val="tx1">
                    <a:tint val="75000"/>
                  </a:schemeClr>
                </a:solidFill>
              </a:defRPr>
            </a:lvl8pPr>
            <a:lvl9pPr marL="4171493" indent="0" algn="ctr">
              <a:buNone/>
              <a:defRPr>
                <a:solidFill>
                  <a:schemeClr val="tx1">
                    <a:tint val="75000"/>
                  </a:schemeClr>
                </a:solidFill>
              </a:defRPr>
            </a:lvl9pPr>
          </a:lstStyle>
          <a:p>
            <a:r>
              <a:rPr lang="en-US"/>
              <a:t>Subtitle</a:t>
            </a:r>
            <a:endParaRPr lang="en-US" dirty="0"/>
          </a:p>
        </p:txBody>
      </p:sp>
      <p:pic>
        <p:nvPicPr>
          <p:cNvPr id="3" name="Picture 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146514" y="360269"/>
            <a:ext cx="2168596" cy="1832644"/>
          </a:xfrm>
          <a:prstGeom prst="rect">
            <a:avLst/>
          </a:prstGeom>
        </p:spPr>
      </p:pic>
    </p:spTree>
    <p:extLst>
      <p:ext uri="{BB962C8B-B14F-4D97-AF65-F5344CB8AC3E}">
        <p14:creationId xmlns:p14="http://schemas.microsoft.com/office/powerpoint/2010/main" val="1750235289"/>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hapterTitle">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 y="0"/>
            <a:ext cx="10692933" cy="7558414"/>
          </a:xfrm>
          <a:prstGeom prst="rect">
            <a:avLst/>
          </a:prstGeom>
        </p:spPr>
      </p:pic>
      <p:sp>
        <p:nvSpPr>
          <p:cNvPr id="7" name="Title 1"/>
          <p:cNvSpPr>
            <a:spLocks noGrp="1"/>
          </p:cNvSpPr>
          <p:nvPr>
            <p:ph type="ctrTitle" hasCustomPrompt="1"/>
          </p:nvPr>
        </p:nvSpPr>
        <p:spPr>
          <a:xfrm>
            <a:off x="666000" y="2160000"/>
            <a:ext cx="7920000" cy="2520000"/>
          </a:xfrm>
        </p:spPr>
        <p:txBody>
          <a:bodyPr anchor="b" anchorCtr="0">
            <a:noAutofit/>
          </a:bodyPr>
          <a:lstStyle>
            <a:lvl1pPr>
              <a:defRPr sz="3600" b="1">
                <a:solidFill>
                  <a:schemeClr val="bg1"/>
                </a:solidFill>
                <a:latin typeface="Segoe UI" panose="020B0502040204020203" pitchFamily="34" charset="0"/>
                <a:cs typeface="Segoe UI" panose="020B0502040204020203" pitchFamily="34" charset="0"/>
              </a:defRPr>
            </a:lvl1pPr>
          </a:lstStyle>
          <a:p>
            <a:r>
              <a:rPr lang="en-US"/>
              <a:t>Chapter title</a:t>
            </a:r>
            <a:endParaRPr lang="en-US" dirty="0"/>
          </a:p>
        </p:txBody>
      </p:sp>
      <p:sp>
        <p:nvSpPr>
          <p:cNvPr id="8" name="Subtitle 2"/>
          <p:cNvSpPr>
            <a:spLocks noGrp="1"/>
          </p:cNvSpPr>
          <p:nvPr>
            <p:ph type="subTitle" idx="1" hasCustomPrompt="1"/>
          </p:nvPr>
        </p:nvSpPr>
        <p:spPr>
          <a:xfrm>
            <a:off x="666000" y="5040000"/>
            <a:ext cx="7920000" cy="1440000"/>
          </a:xfrm>
        </p:spPr>
        <p:txBody>
          <a:bodyPr>
            <a:noAutofit/>
          </a:bodyPr>
          <a:lstStyle>
            <a:lvl1pPr marL="0" indent="0" algn="l">
              <a:buNone/>
              <a:defRPr sz="2400">
                <a:solidFill>
                  <a:schemeClr val="bg1"/>
                </a:solidFill>
                <a:latin typeface="Segoe UI" panose="020B0502040204020203" pitchFamily="34" charset="0"/>
                <a:cs typeface="Segoe UI" panose="020B0502040204020203" pitchFamily="34" charset="0"/>
              </a:defRPr>
            </a:lvl1pPr>
            <a:lvl2pPr marL="521437" indent="0" algn="ctr">
              <a:buNone/>
              <a:defRPr>
                <a:solidFill>
                  <a:schemeClr val="tx1">
                    <a:tint val="75000"/>
                  </a:schemeClr>
                </a:solidFill>
              </a:defRPr>
            </a:lvl2pPr>
            <a:lvl3pPr marL="1042873" indent="0" algn="ctr">
              <a:buNone/>
              <a:defRPr>
                <a:solidFill>
                  <a:schemeClr val="tx1">
                    <a:tint val="75000"/>
                  </a:schemeClr>
                </a:solidFill>
              </a:defRPr>
            </a:lvl3pPr>
            <a:lvl4pPr marL="1564310" indent="0" algn="ctr">
              <a:buNone/>
              <a:defRPr>
                <a:solidFill>
                  <a:schemeClr val="tx1">
                    <a:tint val="75000"/>
                  </a:schemeClr>
                </a:solidFill>
              </a:defRPr>
            </a:lvl4pPr>
            <a:lvl5pPr marL="2085746" indent="0" algn="ctr">
              <a:buNone/>
              <a:defRPr>
                <a:solidFill>
                  <a:schemeClr val="tx1">
                    <a:tint val="75000"/>
                  </a:schemeClr>
                </a:solidFill>
              </a:defRPr>
            </a:lvl5pPr>
            <a:lvl6pPr marL="2607183" indent="0" algn="ctr">
              <a:buNone/>
              <a:defRPr>
                <a:solidFill>
                  <a:schemeClr val="tx1">
                    <a:tint val="75000"/>
                  </a:schemeClr>
                </a:solidFill>
              </a:defRPr>
            </a:lvl6pPr>
            <a:lvl7pPr marL="3128620" indent="0" algn="ctr">
              <a:buNone/>
              <a:defRPr>
                <a:solidFill>
                  <a:schemeClr val="tx1">
                    <a:tint val="75000"/>
                  </a:schemeClr>
                </a:solidFill>
              </a:defRPr>
            </a:lvl7pPr>
            <a:lvl8pPr marL="3650056" indent="0" algn="ctr">
              <a:buNone/>
              <a:defRPr>
                <a:solidFill>
                  <a:schemeClr val="tx1">
                    <a:tint val="75000"/>
                  </a:schemeClr>
                </a:solidFill>
              </a:defRPr>
            </a:lvl8pPr>
            <a:lvl9pPr marL="4171493" indent="0" algn="ctr">
              <a:buNone/>
              <a:defRPr>
                <a:solidFill>
                  <a:schemeClr val="tx1">
                    <a:tint val="75000"/>
                  </a:schemeClr>
                </a:solidFill>
              </a:defRPr>
            </a:lvl9pPr>
          </a:lstStyle>
          <a:p>
            <a:r>
              <a:rPr lang="en-US"/>
              <a:t>Chapter subtitle</a:t>
            </a:r>
            <a:endParaRPr lang="en-US" dirty="0"/>
          </a:p>
        </p:txBody>
      </p:sp>
      <p:sp>
        <p:nvSpPr>
          <p:cNvPr id="4" name="Slide Number Placeholder 3"/>
          <p:cNvSpPr>
            <a:spLocks noGrp="1"/>
          </p:cNvSpPr>
          <p:nvPr>
            <p:ph type="sldNum" sz="quarter" idx="11"/>
          </p:nvPr>
        </p:nvSpPr>
        <p:spPr/>
        <p:txBody>
          <a:bodyPr/>
          <a:lstStyle/>
          <a:p>
            <a:fld id="{450B0164-1B0E-EC47-A805-AF4E4DD1E6D8}" type="slidenum">
              <a:rPr lang="en-US" smtClean="0"/>
              <a:pPr/>
              <a:t>‹#›</a:t>
            </a:fld>
            <a:endParaRPr lang="en-US"/>
          </a:p>
        </p:txBody>
      </p:sp>
    </p:spTree>
    <p:extLst>
      <p:ext uri="{BB962C8B-B14F-4D97-AF65-F5344CB8AC3E}">
        <p14:creationId xmlns:p14="http://schemas.microsoft.com/office/powerpoint/2010/main" val="38287356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contentA">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Content-A </a:t>
            </a:r>
            <a:endParaRPr lang="en-US"/>
          </a:p>
        </p:txBody>
      </p:sp>
      <p:sp>
        <p:nvSpPr>
          <p:cNvPr id="13" name="Text Placeholder 4"/>
          <p:cNvSpPr>
            <a:spLocks noGrp="1"/>
          </p:cNvSpPr>
          <p:nvPr>
            <p:ph type="body" sz="quarter" idx="16"/>
          </p:nvPr>
        </p:nvSpPr>
        <p:spPr>
          <a:xfrm>
            <a:off x="666751" y="1476000"/>
            <a:ext cx="9359900" cy="554075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p:txBody>
      </p:sp>
      <p:sp>
        <p:nvSpPr>
          <p:cNvPr id="5" name="Slide Number Placeholder 4"/>
          <p:cNvSpPr>
            <a:spLocks noGrp="1"/>
          </p:cNvSpPr>
          <p:nvPr>
            <p:ph type="sldNum" sz="quarter" idx="18"/>
          </p:nvPr>
        </p:nvSpPr>
        <p:spPr/>
        <p:txBody>
          <a:bodyPr/>
          <a:lstStyle/>
          <a:p>
            <a:fld id="{450B0164-1B0E-EC47-A805-AF4E4DD1E6D8}" type="slidenum">
              <a:rPr lang="en-US" smtClean="0"/>
              <a:pPr/>
              <a:t>‹#›</a:t>
            </a:fld>
            <a:endParaRPr lang="en-US"/>
          </a:p>
        </p:txBody>
      </p:sp>
    </p:spTree>
    <p:extLst>
      <p:ext uri="{BB962C8B-B14F-4D97-AF65-F5344CB8AC3E}">
        <p14:creationId xmlns:p14="http://schemas.microsoft.com/office/powerpoint/2010/main" val="351946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B">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a:xfrm>
            <a:off x="5562000" y="1474788"/>
            <a:ext cx="4462462" cy="554400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p:txBody>
      </p:sp>
      <p:sp>
        <p:nvSpPr>
          <p:cNvPr id="13" name="Text Placeholder 4"/>
          <p:cNvSpPr>
            <a:spLocks noGrp="1"/>
          </p:cNvSpPr>
          <p:nvPr>
            <p:ph type="body" sz="quarter" idx="16"/>
          </p:nvPr>
        </p:nvSpPr>
        <p:spPr>
          <a:xfrm>
            <a:off x="666751" y="1474788"/>
            <a:ext cx="4464000" cy="554400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p:txBody>
      </p:sp>
      <p:sp>
        <p:nvSpPr>
          <p:cNvPr id="4" name="Slide Number Placeholder 3"/>
          <p:cNvSpPr>
            <a:spLocks noGrp="1"/>
          </p:cNvSpPr>
          <p:nvPr>
            <p:ph type="sldNum" sz="quarter" idx="18"/>
          </p:nvPr>
        </p:nvSpPr>
        <p:spPr/>
        <p:txBody>
          <a:bodyPr/>
          <a:lstStyle/>
          <a:p>
            <a:fld id="{450B0164-1B0E-EC47-A805-AF4E4DD1E6D8}" type="slidenum">
              <a:rPr lang="en-US" smtClean="0"/>
              <a:pPr/>
              <a:t>‹#›</a:t>
            </a:fld>
            <a:endParaRPr lang="en-US"/>
          </a:p>
        </p:txBody>
      </p:sp>
      <p:sp>
        <p:nvSpPr>
          <p:cNvPr id="8"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Content-B</a:t>
            </a:r>
            <a:endParaRPr lang="en-US"/>
          </a:p>
        </p:txBody>
      </p:sp>
    </p:spTree>
    <p:extLst>
      <p:ext uri="{BB962C8B-B14F-4D97-AF65-F5344CB8AC3E}">
        <p14:creationId xmlns:p14="http://schemas.microsoft.com/office/powerpoint/2010/main" val="809879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YLA">
    <p:bg>
      <p:bgPr>
        <a:solidFill>
          <a:schemeClr val="bg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rgbClr val="2C2825"/>
                </a:solidFill>
              </a:defRPr>
            </a:lvl1pPr>
          </a:lstStyle>
          <a:p>
            <a:r>
              <a:rPr lang="en-GB"/>
              <a:t>Content-YL-A</a:t>
            </a:r>
            <a:endParaRPr lang="en-US"/>
          </a:p>
        </p:txBody>
      </p:sp>
      <p:sp>
        <p:nvSpPr>
          <p:cNvPr id="8" name="Text Placeholder 4"/>
          <p:cNvSpPr>
            <a:spLocks noGrp="1"/>
          </p:cNvSpPr>
          <p:nvPr>
            <p:ph type="body" sz="quarter" idx="16"/>
          </p:nvPr>
        </p:nvSpPr>
        <p:spPr>
          <a:xfrm>
            <a:off x="666751" y="1476000"/>
            <a:ext cx="9359900" cy="5540750"/>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p:txBody>
      </p:sp>
      <p:sp>
        <p:nvSpPr>
          <p:cNvPr id="3" name="Slide Number Placeholder 2"/>
          <p:cNvSpPr>
            <a:spLocks noGrp="1"/>
          </p:cNvSpPr>
          <p:nvPr>
            <p:ph type="sldNum" sz="quarter" idx="18"/>
          </p:nvPr>
        </p:nvSpPr>
        <p:spPr/>
        <p:txBody>
          <a:bodyPr/>
          <a:lstStyle/>
          <a:p>
            <a:fld id="{450B0164-1B0E-EC47-A805-AF4E4DD1E6D8}" type="slidenum">
              <a:rPr lang="en-US" smtClean="0"/>
              <a:pPr/>
              <a:t>‹#›</a:t>
            </a:fld>
            <a:endParaRPr lang="en-US"/>
          </a:p>
        </p:txBody>
      </p:sp>
    </p:spTree>
    <p:extLst>
      <p:ext uri="{BB962C8B-B14F-4D97-AF65-F5344CB8AC3E}">
        <p14:creationId xmlns:p14="http://schemas.microsoft.com/office/powerpoint/2010/main" val="15880959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BKA">
    <p:bg>
      <p:bgPr>
        <a:solidFill>
          <a:schemeClr val="tx1"/>
        </a:solid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666751" y="396000"/>
            <a:ext cx="9359900" cy="720000"/>
          </a:xfrm>
        </p:spPr>
        <p:txBody>
          <a:bodyPr lIns="72000" tIns="72000" rIns="72000" bIns="72000" anchor="b" anchorCtr="0"/>
          <a:lstStyle>
            <a:lvl1pPr>
              <a:defRPr sz="2800" baseline="0">
                <a:solidFill>
                  <a:schemeClr val="bg1"/>
                </a:solidFill>
              </a:defRPr>
            </a:lvl1pPr>
          </a:lstStyle>
          <a:p>
            <a:r>
              <a:rPr lang="en-GB"/>
              <a:t>Content-BK-A</a:t>
            </a:r>
            <a:endParaRPr lang="en-US"/>
          </a:p>
        </p:txBody>
      </p:sp>
      <p:sp>
        <p:nvSpPr>
          <p:cNvPr id="8" name="Text Placeholder 4"/>
          <p:cNvSpPr>
            <a:spLocks noGrp="1"/>
          </p:cNvSpPr>
          <p:nvPr>
            <p:ph type="body" sz="quarter" idx="16"/>
          </p:nvPr>
        </p:nvSpPr>
        <p:spPr>
          <a:xfrm>
            <a:off x="666751" y="1476000"/>
            <a:ext cx="9359900" cy="5540750"/>
          </a:xfrm>
        </p:spPr>
        <p:txBody>
          <a:bodyPr/>
          <a:lstStyle>
            <a:lvl1pPr>
              <a:defRPr>
                <a:solidFill>
                  <a:schemeClr val="bg1"/>
                </a:solidFill>
                <a:latin typeface="Segoe UI" panose="020B0502040204020203" pitchFamily="34" charset="0"/>
                <a:cs typeface="Segoe UI" panose="020B0502040204020203" pitchFamily="34" charset="0"/>
              </a:defRPr>
            </a:lvl1pPr>
            <a:lvl2pPr>
              <a:defRPr>
                <a:solidFill>
                  <a:schemeClr val="bg1"/>
                </a:solidFill>
                <a:latin typeface="Segoe UI" panose="020B0502040204020203" pitchFamily="34" charset="0"/>
                <a:cs typeface="Segoe UI" panose="020B0502040204020203" pitchFamily="34" charset="0"/>
              </a:defRPr>
            </a:lvl2pPr>
            <a:lvl3pPr>
              <a:defRPr>
                <a:solidFill>
                  <a:schemeClr val="bg1"/>
                </a:solidFill>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solidFill>
                  <a:schemeClr val="bg1"/>
                </a:solidFill>
                <a:latin typeface="Segoe UI" panose="020B0502040204020203" pitchFamily="34" charset="0"/>
                <a:cs typeface="Segoe UI" panose="020B0502040204020203" pitchFamily="34" charset="0"/>
              </a:defRPr>
            </a:lvl5pPr>
          </a:lstStyle>
          <a:p>
            <a:pPr lvl="0"/>
            <a:r>
              <a:rPr lang="en-US"/>
              <a:t>Click to edit Master text styles</a:t>
            </a:r>
          </a:p>
        </p:txBody>
      </p:sp>
      <p:sp>
        <p:nvSpPr>
          <p:cNvPr id="3" name="Slide Number Placeholder 2"/>
          <p:cNvSpPr>
            <a:spLocks noGrp="1"/>
          </p:cNvSpPr>
          <p:nvPr>
            <p:ph type="sldNum" sz="quarter" idx="18"/>
          </p:nvPr>
        </p:nvSpPr>
        <p:spPr/>
        <p:txBody>
          <a:bodyPr/>
          <a:lstStyle>
            <a:lvl1pPr>
              <a:defRPr>
                <a:solidFill>
                  <a:schemeClr val="bg1"/>
                </a:solidFill>
              </a:defRPr>
            </a:lvl1pPr>
          </a:lstStyle>
          <a:p>
            <a:fld id="{450B0164-1B0E-EC47-A805-AF4E4DD1E6D8}" type="slidenum">
              <a:rPr lang="en-US" smtClean="0"/>
              <a:pPr/>
              <a:t>‹#›</a:t>
            </a:fld>
            <a:endParaRPr lang="en-US"/>
          </a:p>
        </p:txBody>
      </p:sp>
    </p:spTree>
    <p:extLst>
      <p:ext uri="{BB962C8B-B14F-4D97-AF65-F5344CB8AC3E}">
        <p14:creationId xmlns:p14="http://schemas.microsoft.com/office/powerpoint/2010/main" val="2678365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97" y="342"/>
            <a:ext cx="10692406" cy="7560579"/>
          </a:xfrm>
          <a:prstGeom prst="rect">
            <a:avLst/>
          </a:prstGeom>
        </p:spPr>
      </p:pic>
      <p:sp>
        <p:nvSpPr>
          <p:cNvPr id="12" name="Title 1"/>
          <p:cNvSpPr>
            <a:spLocks noGrp="1"/>
          </p:cNvSpPr>
          <p:nvPr>
            <p:ph type="ctrTitle" hasCustomPrompt="1"/>
          </p:nvPr>
        </p:nvSpPr>
        <p:spPr>
          <a:xfrm>
            <a:off x="4099139" y="1474788"/>
            <a:ext cx="5927512" cy="1082974"/>
          </a:xfrm>
        </p:spPr>
        <p:txBody>
          <a:bodyPr anchor="b" anchorCtr="0">
            <a:noAutofit/>
          </a:bodyPr>
          <a:lstStyle>
            <a:lvl1pPr>
              <a:defRPr baseline="0">
                <a:solidFill>
                  <a:srgbClr val="2C2825"/>
                </a:solidFill>
              </a:defRPr>
            </a:lvl1pPr>
          </a:lstStyle>
          <a:p>
            <a:r>
              <a:rPr lang="en-GB"/>
              <a:t>Contact</a:t>
            </a:r>
            <a:endParaRPr lang="en-US" dirty="0"/>
          </a:p>
        </p:txBody>
      </p:sp>
      <p:sp>
        <p:nvSpPr>
          <p:cNvPr id="14" name="Text Placeholder 13"/>
          <p:cNvSpPr>
            <a:spLocks noGrp="1"/>
          </p:cNvSpPr>
          <p:nvPr>
            <p:ph type="body" sz="quarter" idx="10"/>
          </p:nvPr>
        </p:nvSpPr>
        <p:spPr>
          <a:xfrm>
            <a:off x="4099137" y="2771593"/>
            <a:ext cx="5927513" cy="3458566"/>
          </a:xfrm>
        </p:spPr>
        <p:txBody>
          <a:bodyPr/>
          <a:lstStyle>
            <a:lvl1pPr>
              <a:defRPr>
                <a:latin typeface="Segoe UI" panose="020B0502040204020203" pitchFamily="34" charset="0"/>
                <a:cs typeface="Segoe UI" panose="020B0502040204020203" pitchFamily="34" charset="0"/>
              </a:defRPr>
            </a:lvl1pPr>
            <a:lvl2pPr>
              <a:defRPr>
                <a:latin typeface="Segoe UI" panose="020B0502040204020203" pitchFamily="34" charset="0"/>
                <a:cs typeface="Segoe UI" panose="020B0502040204020203" pitchFamily="34" charset="0"/>
              </a:defRPr>
            </a:lvl2pPr>
            <a:lvl3pPr>
              <a:defRPr>
                <a:latin typeface="Segoe UI" panose="020B0502040204020203" pitchFamily="34" charset="0"/>
                <a:cs typeface="Segoe UI" panose="020B0502040204020203" pitchFamily="34" charset="0"/>
              </a:defRPr>
            </a:lvl3pPr>
            <a:lvl4pPr>
              <a:defRPr>
                <a:latin typeface="Segoe UI" panose="020B0502040204020203" pitchFamily="34" charset="0"/>
                <a:cs typeface="Segoe UI" panose="020B0502040204020203" pitchFamily="34" charset="0"/>
              </a:defRPr>
            </a:lvl4pPr>
            <a:lvl5pPr>
              <a:defRPr>
                <a:latin typeface="Segoe UI" panose="020B0502040204020203" pitchFamily="34" charset="0"/>
                <a:cs typeface="Segoe UI" panose="020B0502040204020203" pitchFamily="34" charset="0"/>
              </a:defRPr>
            </a:lvl5pPr>
          </a:lstStyle>
          <a:p>
            <a:pPr lvl="0"/>
            <a:r>
              <a:rPr lang="en-US"/>
              <a:t>Click to edit Master text styles</a:t>
            </a:r>
          </a:p>
        </p:txBody>
      </p:sp>
      <p:sp>
        <p:nvSpPr>
          <p:cNvPr id="3" name="Slide Number Placeholder 2"/>
          <p:cNvSpPr>
            <a:spLocks noGrp="1"/>
          </p:cNvSpPr>
          <p:nvPr>
            <p:ph type="sldNum" sz="quarter" idx="12"/>
          </p:nvPr>
        </p:nvSpPr>
        <p:spPr/>
        <p:txBody>
          <a:bodyPr/>
          <a:lstStyle/>
          <a:p>
            <a:fld id="{450B0164-1B0E-EC47-A805-AF4E4DD1E6D8}" type="slidenum">
              <a:rPr lang="en-US" smtClean="0"/>
              <a:pPr/>
              <a:t>‹#›</a:t>
            </a:fld>
            <a:endParaRPr lang="en-US"/>
          </a:p>
        </p:txBody>
      </p:sp>
    </p:spTree>
    <p:extLst>
      <p:ext uri="{BB962C8B-B14F-4D97-AF65-F5344CB8AC3E}">
        <p14:creationId xmlns:p14="http://schemas.microsoft.com/office/powerpoint/2010/main" val="921306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6751" y="396000"/>
            <a:ext cx="9359900" cy="720000"/>
          </a:xfrm>
          <a:prstGeom prst="rect">
            <a:avLst/>
          </a:prstGeom>
        </p:spPr>
        <p:txBody>
          <a:bodyPr vert="horz" lIns="72000" tIns="72000" rIns="72000" bIns="7200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666750" y="1474788"/>
            <a:ext cx="9359900" cy="5544000"/>
          </a:xfrm>
          <a:prstGeom prst="rect">
            <a:avLst/>
          </a:prstGeom>
        </p:spPr>
        <p:txBody>
          <a:bodyPr vert="horz" lIns="72000" tIns="72000" rIns="72000" bIns="72000" rtlCol="0">
            <a:noAutofit/>
          </a:bodyPr>
          <a:lstStyle/>
          <a:p>
            <a:pPr lvl="0"/>
            <a:r>
              <a:rPr lang="en-US" dirty="0"/>
              <a:t>Click to edit Master </a:t>
            </a:r>
            <a:r>
              <a:rPr lang="en-US"/>
              <a:t>text styles</a:t>
            </a:r>
          </a:p>
        </p:txBody>
      </p:sp>
      <p:sp>
        <p:nvSpPr>
          <p:cNvPr id="8" name="Footer Placeholder 4"/>
          <p:cNvSpPr>
            <a:spLocks noGrp="1"/>
          </p:cNvSpPr>
          <p:nvPr>
            <p:ph type="ftr" sz="quarter" idx="3"/>
          </p:nvPr>
        </p:nvSpPr>
        <p:spPr>
          <a:xfrm>
            <a:off x="666751" y="7020000"/>
            <a:ext cx="7920000" cy="361337"/>
          </a:xfrm>
          <a:prstGeom prst="rect">
            <a:avLst/>
          </a:prstGeom>
        </p:spPr>
        <p:txBody>
          <a:bodyPr lIns="72000" tIns="72000" rIns="72000" bIns="72000"/>
          <a:lstStyle>
            <a:lvl1pPr algn="l">
              <a:defRPr sz="1000">
                <a:solidFill>
                  <a:srgbClr val="2C2825"/>
                </a:solidFill>
                <a:latin typeface="Segoe UI" panose="020B0502040204020203" pitchFamily="34" charset="0"/>
                <a:ea typeface="Segoe UI" panose="020B0502040204020203" pitchFamily="34" charset="0"/>
                <a:cs typeface="Segoe UI" panose="020B0502040204020203" pitchFamily="34" charset="0"/>
              </a:defRPr>
            </a:lvl1pPr>
          </a:lstStyle>
          <a:p>
            <a:endParaRPr lang="en-US" dirty="0"/>
          </a:p>
        </p:txBody>
      </p:sp>
      <p:sp>
        <p:nvSpPr>
          <p:cNvPr id="9" name="Slide Number Placeholder 5"/>
          <p:cNvSpPr>
            <a:spLocks noGrp="1"/>
          </p:cNvSpPr>
          <p:nvPr>
            <p:ph type="sldNum" sz="quarter" idx="4"/>
          </p:nvPr>
        </p:nvSpPr>
        <p:spPr>
          <a:xfrm>
            <a:off x="9306000" y="7020538"/>
            <a:ext cx="720000" cy="361337"/>
          </a:xfrm>
          <a:prstGeom prst="rect">
            <a:avLst/>
          </a:prstGeom>
        </p:spPr>
        <p:txBody>
          <a:bodyPr lIns="72000" tIns="72000" rIns="72000" bIns="72000"/>
          <a:lstStyle>
            <a:lvl1pPr algn="r">
              <a:defRPr sz="1000">
                <a:solidFill>
                  <a:srgbClr val="2C2825"/>
                </a:solidFill>
                <a:latin typeface="Segoe UI" panose="020B0502040204020203" pitchFamily="34" charset="0"/>
                <a:cs typeface="Segoe UI" panose="020B0502040204020203" pitchFamily="34" charset="0"/>
              </a:defRPr>
            </a:lvl1pPr>
          </a:lstStyle>
          <a:p>
            <a:fld id="{450B0164-1B0E-EC47-A805-AF4E4DD1E6D8}" type="slidenum">
              <a:rPr lang="en-US" smtClean="0"/>
              <a:pPr/>
              <a:t>‹#›</a:t>
            </a:fld>
            <a:endParaRPr lang="en-US"/>
          </a:p>
        </p:txBody>
      </p:sp>
    </p:spTree>
    <p:extLst>
      <p:ext uri="{BB962C8B-B14F-4D97-AF65-F5344CB8AC3E}">
        <p14:creationId xmlns:p14="http://schemas.microsoft.com/office/powerpoint/2010/main" val="561955928"/>
      </p:ext>
    </p:extLst>
  </p:cSld>
  <p:clrMap bg1="lt1" tx1="dk1" bg2="lt2" tx2="dk2" accent1="accent1" accent2="accent2" accent3="accent3" accent4="accent4" accent5="accent5" accent6="accent6" hlink="hlink" folHlink="folHlink"/>
  <p:sldLayoutIdLst>
    <p:sldLayoutId id="2147483734" r:id="rId1"/>
    <p:sldLayoutId id="2147483739" r:id="rId2"/>
    <p:sldLayoutId id="2147483744" r:id="rId3"/>
    <p:sldLayoutId id="2147483743" r:id="rId4"/>
    <p:sldLayoutId id="2147483738" r:id="rId5"/>
    <p:sldLayoutId id="2147483741" r:id="rId6"/>
    <p:sldLayoutId id="2147483749" r:id="rId7"/>
  </p:sldLayoutIdLst>
  <p:hf hdr="0"/>
  <p:txStyles>
    <p:titleStyle>
      <a:lvl1pPr algn="l" defTabSz="521437" rtl="0" eaLnBrk="1" latinLnBrk="0" hangingPunct="1">
        <a:spcBef>
          <a:spcPct val="0"/>
        </a:spcBef>
        <a:buNone/>
        <a:defRPr sz="2800" b="1" i="0" kern="1200">
          <a:solidFill>
            <a:schemeClr val="tx1"/>
          </a:solidFill>
          <a:latin typeface="Segoe UI" panose="020B0502040204020203" pitchFamily="34" charset="0"/>
          <a:ea typeface="+mj-ea"/>
          <a:cs typeface="Segoe UI" panose="020B0502040204020203" pitchFamily="34" charset="0"/>
        </a:defRPr>
      </a:lvl1pPr>
    </p:titleStyle>
    <p:bodyStyle>
      <a:lvl1pPr marL="0" indent="0" algn="l" defTabSz="521437" rtl="0" eaLnBrk="1" latinLnBrk="0" hangingPunct="1">
        <a:lnSpc>
          <a:spcPct val="120000"/>
        </a:lnSpc>
        <a:spcBef>
          <a:spcPts val="0"/>
        </a:spcBef>
        <a:spcAft>
          <a:spcPts val="1000"/>
        </a:spcAft>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1pPr>
      <a:lvl2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b="0" kern="1200">
          <a:solidFill>
            <a:schemeClr val="tx1"/>
          </a:solidFill>
          <a:latin typeface="Segoe UI" panose="020B0502040204020203" pitchFamily="34" charset="0"/>
          <a:ea typeface="+mn-ea"/>
          <a:cs typeface="Segoe UI" panose="020B0502040204020203" pitchFamily="34" charset="0"/>
        </a:defRPr>
      </a:lvl2pPr>
      <a:lvl3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4pPr>
      <a:lvl5pPr marL="360363" marR="0" indent="-360363" algn="l" defTabSz="521437" rtl="0" eaLnBrk="1" fontAlgn="auto" latinLnBrk="0" hangingPunct="1">
        <a:lnSpc>
          <a:spcPct val="120000"/>
        </a:lnSpc>
        <a:spcBef>
          <a:spcPts val="0"/>
        </a:spcBef>
        <a:spcAft>
          <a:spcPts val="1000"/>
        </a:spcAft>
        <a:buClrTx/>
        <a:buSzTx/>
        <a:buFont typeface="Arial" panose="020B0604020202020204" pitchFamily="34" charset="0"/>
        <a:buChar char="•"/>
        <a:tabLst/>
        <a:defRPr sz="2000" kern="1200">
          <a:solidFill>
            <a:schemeClr val="tx1"/>
          </a:solidFill>
          <a:latin typeface="Segoe UI" panose="020B0502040204020203" pitchFamily="34" charset="0"/>
          <a:ea typeface="+mn-ea"/>
          <a:cs typeface="Segoe UI" panose="020B0502040204020203" pitchFamily="34" charset="0"/>
        </a:defRPr>
      </a:lvl5pPr>
      <a:lvl6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baseline="0">
          <a:solidFill>
            <a:schemeClr val="tx1"/>
          </a:solidFill>
          <a:latin typeface="Segoe UI" panose="020B0502040204020203" pitchFamily="34" charset="0"/>
          <a:ea typeface="Segoe UI" panose="020B0502040204020203" pitchFamily="34" charset="0"/>
          <a:cs typeface="Segoe UI" panose="020B0502040204020203" pitchFamily="34" charset="0"/>
        </a:defRPr>
      </a:lvl6pPr>
      <a:lvl7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7pPr>
      <a:lvl8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8pPr>
      <a:lvl9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9pPr>
    </p:bodyStyle>
    <p:otherStyle>
      <a:defPPr>
        <a:defRPr lang="en-US"/>
      </a:defPPr>
      <a:lvl1pPr marL="0" algn="l" defTabSz="521437" rtl="0" eaLnBrk="1" latinLnBrk="0" hangingPunct="1">
        <a:defRPr sz="2100" kern="1200">
          <a:solidFill>
            <a:schemeClr val="tx1"/>
          </a:solidFill>
          <a:latin typeface="+mn-lt"/>
          <a:ea typeface="+mn-ea"/>
          <a:cs typeface="+mn-cs"/>
        </a:defRPr>
      </a:lvl1pPr>
      <a:lvl2pPr marL="521437" algn="l" defTabSz="521437" rtl="0" eaLnBrk="1" latinLnBrk="0" hangingPunct="1">
        <a:defRPr sz="2100" kern="1200">
          <a:solidFill>
            <a:schemeClr val="tx1"/>
          </a:solidFill>
          <a:latin typeface="+mn-lt"/>
          <a:ea typeface="+mn-ea"/>
          <a:cs typeface="+mn-cs"/>
        </a:defRPr>
      </a:lvl2pPr>
      <a:lvl3pPr marL="1042873" algn="l" defTabSz="521437" rtl="0" eaLnBrk="1" latinLnBrk="0" hangingPunct="1">
        <a:defRPr sz="2100" kern="1200">
          <a:solidFill>
            <a:schemeClr val="tx1"/>
          </a:solidFill>
          <a:latin typeface="+mn-lt"/>
          <a:ea typeface="+mn-ea"/>
          <a:cs typeface="+mn-cs"/>
        </a:defRPr>
      </a:lvl3pPr>
      <a:lvl4pPr marL="1564310" algn="l" defTabSz="521437" rtl="0" eaLnBrk="1" latinLnBrk="0" hangingPunct="1">
        <a:defRPr sz="2100" kern="1200">
          <a:solidFill>
            <a:schemeClr val="tx1"/>
          </a:solidFill>
          <a:latin typeface="+mn-lt"/>
          <a:ea typeface="+mn-ea"/>
          <a:cs typeface="+mn-cs"/>
        </a:defRPr>
      </a:lvl4pPr>
      <a:lvl5pPr marL="2085746" algn="l" defTabSz="521437" rtl="0" eaLnBrk="1" latinLnBrk="0" hangingPunct="1">
        <a:defRPr sz="2100" kern="1200">
          <a:solidFill>
            <a:schemeClr val="tx1"/>
          </a:solidFill>
          <a:latin typeface="+mn-lt"/>
          <a:ea typeface="+mn-ea"/>
          <a:cs typeface="+mn-cs"/>
        </a:defRPr>
      </a:lvl5pPr>
      <a:lvl6pPr marL="2607183" algn="l" defTabSz="521437" rtl="0" eaLnBrk="1" latinLnBrk="0" hangingPunct="1">
        <a:defRPr sz="2100" kern="1200">
          <a:solidFill>
            <a:schemeClr val="tx1"/>
          </a:solidFill>
          <a:latin typeface="+mn-lt"/>
          <a:ea typeface="+mn-ea"/>
          <a:cs typeface="+mn-cs"/>
        </a:defRPr>
      </a:lvl6pPr>
      <a:lvl7pPr marL="3128620" algn="l" defTabSz="521437" rtl="0" eaLnBrk="1" latinLnBrk="0" hangingPunct="1">
        <a:defRPr sz="2100" kern="1200">
          <a:solidFill>
            <a:schemeClr val="tx1"/>
          </a:solidFill>
          <a:latin typeface="+mn-lt"/>
          <a:ea typeface="+mn-ea"/>
          <a:cs typeface="+mn-cs"/>
        </a:defRPr>
      </a:lvl7pPr>
      <a:lvl8pPr marL="3650056" algn="l" defTabSz="521437" rtl="0" eaLnBrk="1" latinLnBrk="0" hangingPunct="1">
        <a:defRPr sz="2100" kern="1200">
          <a:solidFill>
            <a:schemeClr val="tx1"/>
          </a:solidFill>
          <a:latin typeface="+mn-lt"/>
          <a:ea typeface="+mn-ea"/>
          <a:cs typeface="+mn-cs"/>
        </a:defRPr>
      </a:lvl8pPr>
      <a:lvl9pPr marL="4171493" algn="l" defTabSz="521437"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nhs-r-community/intro_r" TargetMode="External"/><Relationship Id="rId2" Type="http://schemas.openxmlformats.org/officeDocument/2006/relationships/hyperlink" Target="https://github.com/nhs-r-community/train_the_trainer" TargetMode="Externa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hyperlink" Target="https://rstudio.cloud/" TargetMode="External"/><Relationship Id="rId4" Type="http://schemas.openxmlformats.org/officeDocument/2006/relationships/hyperlink" Target="https://drive.google.com/drive/folders/13ohFt3D0EJ5PDbMaWTxnHH-hwA7G0IvY"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a:t>
            </a:fld>
            <a:endParaRPr lang="en-US"/>
          </a:p>
        </p:txBody>
      </p:sp>
      <p:sp>
        <p:nvSpPr>
          <p:cNvPr id="12" name="Title 1">
            <a:extLst>
              <a:ext uri="{FF2B5EF4-FFF2-40B4-BE49-F238E27FC236}">
                <a16:creationId xmlns:a16="http://schemas.microsoft.com/office/drawing/2014/main" id="{74C56E33-87A8-4B2F-81C6-5E460D117001}"/>
              </a:ext>
            </a:extLst>
          </p:cNvPr>
          <p:cNvSpPr>
            <a:spLocks noGrp="1"/>
          </p:cNvSpPr>
          <p:nvPr>
            <p:ph type="ctrTitle"/>
          </p:nvPr>
        </p:nvSpPr>
        <p:spPr>
          <a:xfrm>
            <a:off x="666000" y="2160000"/>
            <a:ext cx="7920000" cy="1459500"/>
          </a:xfrm>
        </p:spPr>
        <p:txBody>
          <a:bodyPr/>
          <a:lstStyle/>
          <a:p>
            <a:r>
              <a:rPr lang="en-GB" sz="4400" b="0" dirty="0">
                <a:solidFill>
                  <a:schemeClr val="accent2">
                    <a:lumMod val="75000"/>
                  </a:schemeClr>
                </a:solidFill>
                <a:latin typeface="Raleway" panose="020B0503030101060003" pitchFamily="34" charset="0"/>
              </a:rPr>
              <a:t>                 Train the Trainer  </a:t>
            </a:r>
          </a:p>
        </p:txBody>
      </p:sp>
      <p:sp>
        <p:nvSpPr>
          <p:cNvPr id="13" name="Subtitle 2">
            <a:extLst>
              <a:ext uri="{FF2B5EF4-FFF2-40B4-BE49-F238E27FC236}">
                <a16:creationId xmlns:a16="http://schemas.microsoft.com/office/drawing/2014/main" id="{7BD760FB-5A99-42B8-B59B-710C820DA657}"/>
              </a:ext>
            </a:extLst>
          </p:cNvPr>
          <p:cNvSpPr txBox="1">
            <a:spLocks/>
          </p:cNvSpPr>
          <p:nvPr/>
        </p:nvSpPr>
        <p:spPr>
          <a:xfrm>
            <a:off x="665999" y="3780631"/>
            <a:ext cx="8239875" cy="3115469"/>
          </a:xfrm>
          <a:prstGeom prst="rect">
            <a:avLst/>
          </a:prstGeom>
        </p:spPr>
        <p:txBody>
          <a:bodyPr/>
          <a:lstStyle>
            <a:lvl1pPr marL="0" indent="0" algn="l" defTabSz="521437" rtl="0" eaLnBrk="1" latinLnBrk="0" hangingPunct="1">
              <a:lnSpc>
                <a:spcPct val="120000"/>
              </a:lnSpc>
              <a:spcBef>
                <a:spcPts val="0"/>
              </a:spcBef>
              <a:spcAft>
                <a:spcPts val="1000"/>
              </a:spcAft>
              <a:buFont typeface="Arial" panose="020B0604020202020204" pitchFamily="34" charset="0"/>
              <a:buNone/>
              <a:defRPr sz="2000" kern="1200">
                <a:solidFill>
                  <a:schemeClr val="tx1"/>
                </a:solidFill>
                <a:latin typeface="Segoe UI" panose="020B0502040204020203" pitchFamily="34" charset="0"/>
                <a:ea typeface="+mn-ea"/>
                <a:cs typeface="Segoe UI" panose="020B0502040204020203" pitchFamily="34" charset="0"/>
              </a:defRPr>
            </a:lvl1pPr>
            <a:lvl2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b="0" kern="1200">
                <a:solidFill>
                  <a:schemeClr val="tx1"/>
                </a:solidFill>
                <a:latin typeface="Segoe UI" panose="020B0502040204020203" pitchFamily="34" charset="0"/>
                <a:ea typeface="+mn-ea"/>
                <a:cs typeface="Segoe UI" panose="020B0502040204020203" pitchFamily="34" charset="0"/>
              </a:defRPr>
            </a:lvl2pPr>
            <a:lvl3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4pPr>
            <a:lvl5pPr marL="360363" marR="0" indent="-360363" algn="l" defTabSz="521437" rtl="0" eaLnBrk="1" fontAlgn="auto" latinLnBrk="0" hangingPunct="1">
              <a:lnSpc>
                <a:spcPct val="120000"/>
              </a:lnSpc>
              <a:spcBef>
                <a:spcPts val="0"/>
              </a:spcBef>
              <a:spcAft>
                <a:spcPts val="1000"/>
              </a:spcAft>
              <a:buClrTx/>
              <a:buSzTx/>
              <a:buFont typeface="Arial" panose="020B0604020202020204" pitchFamily="34" charset="0"/>
              <a:buChar char="•"/>
              <a:tabLst/>
              <a:defRPr sz="2000" kern="1200">
                <a:solidFill>
                  <a:schemeClr val="tx1"/>
                </a:solidFill>
                <a:latin typeface="Segoe UI" panose="020B0502040204020203" pitchFamily="34" charset="0"/>
                <a:ea typeface="+mn-ea"/>
                <a:cs typeface="Segoe UI" panose="020B0502040204020203" pitchFamily="34" charset="0"/>
              </a:defRPr>
            </a:lvl5pPr>
            <a:lvl6pPr marL="360363" indent="-360363" algn="l" defTabSz="521437" rtl="0" eaLnBrk="1" latinLnBrk="0" hangingPunct="1">
              <a:lnSpc>
                <a:spcPct val="120000"/>
              </a:lnSpc>
              <a:spcBef>
                <a:spcPts val="0"/>
              </a:spcBef>
              <a:spcAft>
                <a:spcPts val="1000"/>
              </a:spcAft>
              <a:buFont typeface="Arial" panose="020B0604020202020204" pitchFamily="34" charset="0"/>
              <a:buChar char="•"/>
              <a:defRPr sz="2000" kern="1200" baseline="0">
                <a:solidFill>
                  <a:schemeClr val="tx1"/>
                </a:solidFill>
                <a:latin typeface="Segoe UI" panose="020B0502040204020203" pitchFamily="34" charset="0"/>
                <a:ea typeface="Segoe UI" panose="020B0502040204020203" pitchFamily="34" charset="0"/>
                <a:cs typeface="Segoe UI" panose="020B0502040204020203" pitchFamily="34" charset="0"/>
              </a:defRPr>
            </a:lvl6pPr>
            <a:lvl7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Segoe UI" panose="020B0502040204020203" pitchFamily="34" charset="0"/>
                <a:ea typeface="Segoe UI" panose="020B0502040204020203" pitchFamily="34" charset="0"/>
                <a:cs typeface="Segoe UI" panose="020B0502040204020203" pitchFamily="34" charset="0"/>
              </a:defRPr>
            </a:lvl7pPr>
            <a:lvl8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8pPr>
            <a:lvl9pPr marL="360363" indent="-360363" algn="l" defTabSz="521437" rtl="0" eaLnBrk="1" latinLnBrk="0" hangingPunct="1">
              <a:lnSpc>
                <a:spcPct val="120000"/>
              </a:lnSpc>
              <a:spcBef>
                <a:spcPts val="0"/>
              </a:spcBef>
              <a:spcAft>
                <a:spcPts val="1000"/>
              </a:spcAft>
              <a:buFont typeface="Arial"/>
              <a:buChar char="•"/>
              <a:defRPr sz="2000" kern="1200">
                <a:solidFill>
                  <a:schemeClr val="tx1"/>
                </a:solidFill>
                <a:latin typeface="+mn-lt"/>
                <a:ea typeface="+mn-ea"/>
                <a:cs typeface="+mn-cs"/>
              </a:defRPr>
            </a:lvl9pPr>
          </a:lstStyle>
          <a:p>
            <a:r>
              <a:rPr lang="en-GB" dirty="0">
                <a:solidFill>
                  <a:schemeClr val="accent2">
                    <a:lumMod val="75000"/>
                  </a:schemeClr>
                </a:solidFill>
                <a:latin typeface="Raleway" panose="020B0503030101060003" pitchFamily="34" charset="0"/>
              </a:rPr>
              <a:t>Course Outline, December 2019</a:t>
            </a:r>
          </a:p>
          <a:p>
            <a:endParaRPr lang="en-GB" dirty="0">
              <a:latin typeface="Raleway" panose="020B0503030101060003" pitchFamily="34" charset="0"/>
            </a:endParaRPr>
          </a:p>
          <a:p>
            <a:r>
              <a:rPr lang="en-GB" dirty="0">
                <a:latin typeface="Raleway" panose="020B0503030101060003" pitchFamily="34" charset="0"/>
              </a:rPr>
              <a:t>Simon Bourne | Andrew Jones | Prof. Mohammed Amin Mohammed</a:t>
            </a:r>
          </a:p>
          <a:p>
            <a:r>
              <a:rPr lang="en-GB" dirty="0">
                <a:latin typeface="Raleway" panose="020B0503030101060003" pitchFamily="34" charset="0"/>
              </a:rPr>
              <a:t>The Strategy Unit</a:t>
            </a:r>
          </a:p>
          <a:p>
            <a:endParaRPr lang="en-GB" dirty="0"/>
          </a:p>
        </p:txBody>
      </p:sp>
      <p:pic>
        <p:nvPicPr>
          <p:cNvPr id="15" name="Picture 14" descr="A close up of a logo&#10;&#10;Description automatically generated">
            <a:extLst>
              <a:ext uri="{FF2B5EF4-FFF2-40B4-BE49-F238E27FC236}">
                <a16:creationId xmlns:a16="http://schemas.microsoft.com/office/drawing/2014/main" id="{BD45C154-2FEF-4789-89EE-8349F6F139AD}"/>
              </a:ext>
            </a:extLst>
          </p:cNvPr>
          <p:cNvPicPr>
            <a:picLocks noChangeAspect="1"/>
          </p:cNvPicPr>
          <p:nvPr/>
        </p:nvPicPr>
        <p:blipFill rotWithShape="1">
          <a:blip r:embed="rId2"/>
          <a:srcRect l="13167" t="35021" r="13583" b="33858"/>
          <a:stretch/>
        </p:blipFill>
        <p:spPr>
          <a:xfrm>
            <a:off x="666001" y="2784805"/>
            <a:ext cx="2343900" cy="995826"/>
          </a:xfrm>
          <a:prstGeom prst="rect">
            <a:avLst/>
          </a:prstGeom>
        </p:spPr>
      </p:pic>
      <p:pic>
        <p:nvPicPr>
          <p:cNvPr id="16" name="Picture 15">
            <a:extLst>
              <a:ext uri="{FF2B5EF4-FFF2-40B4-BE49-F238E27FC236}">
                <a16:creationId xmlns:a16="http://schemas.microsoft.com/office/drawing/2014/main" id="{2D72CE6C-D5D1-4BEE-A066-BCF197090587}"/>
              </a:ext>
            </a:extLst>
          </p:cNvPr>
          <p:cNvPicPr>
            <a:picLocks noChangeAspect="1"/>
          </p:cNvPicPr>
          <p:nvPr/>
        </p:nvPicPr>
        <p:blipFill>
          <a:blip r:embed="rId3">
            <a:alphaModFix amt="34000"/>
          </a:blip>
          <a:stretch>
            <a:fillRect/>
          </a:stretch>
        </p:blipFill>
        <p:spPr>
          <a:xfrm>
            <a:off x="666000" y="6272899"/>
            <a:ext cx="9360000" cy="794959"/>
          </a:xfrm>
          <a:prstGeom prst="rect">
            <a:avLst/>
          </a:prstGeom>
        </p:spPr>
      </p:pic>
    </p:spTree>
    <p:extLst>
      <p:ext uri="{BB962C8B-B14F-4D97-AF65-F5344CB8AC3E}">
        <p14:creationId xmlns:p14="http://schemas.microsoft.com/office/powerpoint/2010/main" val="1514907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r>
              <a:rPr lang="en-GB" dirty="0"/>
              <a:t> </a:t>
            </a:r>
          </a:p>
        </p:txBody>
      </p:sp>
      <p:sp>
        <p:nvSpPr>
          <p:cNvPr id="2" name="Text Placeholder 1">
            <a:extLst>
              <a:ext uri="{FF2B5EF4-FFF2-40B4-BE49-F238E27FC236}">
                <a16:creationId xmlns:a16="http://schemas.microsoft.com/office/drawing/2014/main" id="{4CE60060-B778-4EFB-B126-C6A76CB73EA5}"/>
              </a:ext>
            </a:extLst>
          </p:cNvPr>
          <p:cNvSpPr>
            <a:spLocks noGrp="1"/>
          </p:cNvSpPr>
          <p:nvPr>
            <p:ph type="body" sz="quarter" idx="16"/>
          </p:nvPr>
        </p:nvSpPr>
        <p:spPr/>
        <p:txBody>
          <a:bodyPr/>
          <a:lstStyle/>
          <a:p>
            <a:r>
              <a:rPr lang="en-GB" dirty="0"/>
              <a:t> </a:t>
            </a:r>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10</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To keep both presenter and feedback fresh…</a:t>
            </a:r>
          </a:p>
        </p:txBody>
      </p:sp>
    </p:spTree>
    <p:extLst>
      <p:ext uri="{BB962C8B-B14F-4D97-AF65-F5344CB8AC3E}">
        <p14:creationId xmlns:p14="http://schemas.microsoft.com/office/powerpoint/2010/main" val="30138434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endParaRPr lang="en-GB" sz="2400" dirty="0"/>
          </a:p>
          <a:p>
            <a:endParaRPr lang="en-GB" sz="2400" dirty="0"/>
          </a:p>
          <a:p>
            <a:endParaRPr lang="en-GB" sz="2400" dirty="0"/>
          </a:p>
          <a:p>
            <a:endParaRPr lang="en-GB" sz="2400" dirty="0"/>
          </a:p>
          <a:p>
            <a:endParaRPr lang="en-GB" sz="2400" dirty="0"/>
          </a:p>
        </p:txBody>
      </p:sp>
      <p:sp>
        <p:nvSpPr>
          <p:cNvPr id="7" name="Text Placeholder 6">
            <a:extLst>
              <a:ext uri="{FF2B5EF4-FFF2-40B4-BE49-F238E27FC236}">
                <a16:creationId xmlns:a16="http://schemas.microsoft.com/office/drawing/2014/main" id="{9A668B24-2B6E-4951-9700-555612EDB55F}"/>
              </a:ext>
            </a:extLst>
          </p:cNvPr>
          <p:cNvSpPr>
            <a:spLocks noGrp="1"/>
          </p:cNvSpPr>
          <p:nvPr>
            <p:ph type="body" sz="quarter" idx="16"/>
          </p:nvPr>
        </p:nvSpPr>
        <p:spPr>
          <a:xfrm>
            <a:off x="666750" y="1474788"/>
            <a:ext cx="4616767" cy="5544000"/>
          </a:xfrm>
        </p:spPr>
        <p:txBody>
          <a:bodyPr/>
          <a:lstStyle/>
          <a:p>
            <a:r>
              <a:rPr lang="en-GB" sz="1200" b="1" dirty="0"/>
              <a:t>A delegate should make note of their initial room number = n.</a:t>
            </a:r>
          </a:p>
          <a:p>
            <a:endParaRPr lang="en-GB" sz="1200" b="1" dirty="0"/>
          </a:p>
          <a:p>
            <a:r>
              <a:rPr lang="en-GB" sz="1200" b="1" dirty="0"/>
              <a:t>For teaching block 2:</a:t>
            </a:r>
          </a:p>
          <a:p>
            <a:r>
              <a:rPr lang="en-GB" sz="1200" dirty="0"/>
              <a:t>As and Bs move to Room n+2</a:t>
            </a:r>
          </a:p>
          <a:p>
            <a:r>
              <a:rPr lang="en-GB" sz="1200" dirty="0"/>
              <a:t>Cs and Ds move to Room n-1</a:t>
            </a:r>
          </a:p>
          <a:p>
            <a:pPr lvl="0"/>
            <a:endParaRPr lang="en-GB" sz="1200" b="1" dirty="0">
              <a:solidFill>
                <a:srgbClr val="2C2825"/>
              </a:solidFill>
            </a:endParaRPr>
          </a:p>
          <a:p>
            <a:pPr lvl="0"/>
            <a:endParaRPr lang="en-GB" sz="1200" dirty="0">
              <a:solidFill>
                <a:srgbClr val="2C2825"/>
              </a:solidFill>
            </a:endParaRPr>
          </a:p>
          <a:p>
            <a:endParaRPr lang="en-GB"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11</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2.3 Rotations – Simple Rules</a:t>
            </a:r>
          </a:p>
        </p:txBody>
      </p:sp>
      <p:sp>
        <p:nvSpPr>
          <p:cNvPr id="8" name="Rectangle 7">
            <a:extLst>
              <a:ext uri="{FF2B5EF4-FFF2-40B4-BE49-F238E27FC236}">
                <a16:creationId xmlns:a16="http://schemas.microsoft.com/office/drawing/2014/main" id="{59EFA482-F7B3-45DE-9C2F-A83C0A346B69}"/>
              </a:ext>
            </a:extLst>
          </p:cNvPr>
          <p:cNvSpPr/>
          <p:nvPr/>
        </p:nvSpPr>
        <p:spPr>
          <a:xfrm>
            <a:off x="2928015" y="2178728"/>
            <a:ext cx="2418685" cy="1384995"/>
          </a:xfrm>
          <a:prstGeom prst="rect">
            <a:avLst/>
          </a:prstGeom>
        </p:spPr>
        <p:txBody>
          <a:bodyPr wrap="square">
            <a:spAutoFit/>
          </a:bodyPr>
          <a:lstStyle/>
          <a:p>
            <a:pPr lvl="0"/>
            <a:r>
              <a:rPr lang="en-GB" sz="1200" b="1" dirty="0">
                <a:solidFill>
                  <a:srgbClr val="2C2825"/>
                </a:solidFill>
              </a:rPr>
              <a:t>For teaching block 3:</a:t>
            </a:r>
          </a:p>
          <a:p>
            <a:pPr lvl="0"/>
            <a:endParaRPr lang="en-GB" sz="1200" b="1" dirty="0">
              <a:solidFill>
                <a:srgbClr val="2C2825"/>
              </a:solidFill>
            </a:endParaRPr>
          </a:p>
          <a:p>
            <a:pPr lvl="0"/>
            <a:r>
              <a:rPr lang="en-GB" sz="1200" dirty="0">
                <a:solidFill>
                  <a:srgbClr val="2C2825"/>
                </a:solidFill>
              </a:rPr>
              <a:t>As and Bs move back to Room n</a:t>
            </a:r>
          </a:p>
          <a:p>
            <a:pPr lvl="0"/>
            <a:endParaRPr lang="en-GB" sz="1200" dirty="0">
              <a:solidFill>
                <a:srgbClr val="2C2825"/>
              </a:solidFill>
            </a:endParaRPr>
          </a:p>
          <a:p>
            <a:pPr lvl="0"/>
            <a:endParaRPr lang="en-GB" sz="1200" dirty="0">
              <a:solidFill>
                <a:srgbClr val="2C2825"/>
              </a:solidFill>
            </a:endParaRPr>
          </a:p>
          <a:p>
            <a:r>
              <a:rPr lang="en-GB" sz="1200" dirty="0">
                <a:solidFill>
                  <a:srgbClr val="2C2825"/>
                </a:solidFill>
              </a:rPr>
              <a:t>Es and Fs move to Room n+1</a:t>
            </a:r>
          </a:p>
          <a:p>
            <a:pPr lvl="0"/>
            <a:endParaRPr lang="en-GB" sz="1200" dirty="0">
              <a:solidFill>
                <a:srgbClr val="2C2825"/>
              </a:solidFill>
            </a:endParaRPr>
          </a:p>
        </p:txBody>
      </p:sp>
      <p:sp>
        <p:nvSpPr>
          <p:cNvPr id="38" name="Rectangle 37">
            <a:extLst>
              <a:ext uri="{FF2B5EF4-FFF2-40B4-BE49-F238E27FC236}">
                <a16:creationId xmlns:a16="http://schemas.microsoft.com/office/drawing/2014/main" id="{FE79311F-D700-4438-AD29-9B611AEC3E9D}"/>
              </a:ext>
            </a:extLst>
          </p:cNvPr>
          <p:cNvSpPr/>
          <p:nvPr/>
        </p:nvSpPr>
        <p:spPr>
          <a:xfrm>
            <a:off x="1103635" y="4700576"/>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39" name="Rectangle 38">
            <a:extLst>
              <a:ext uri="{FF2B5EF4-FFF2-40B4-BE49-F238E27FC236}">
                <a16:creationId xmlns:a16="http://schemas.microsoft.com/office/drawing/2014/main" id="{01D33112-3914-4C95-A3C3-D58240E970CC}"/>
              </a:ext>
            </a:extLst>
          </p:cNvPr>
          <p:cNvSpPr/>
          <p:nvPr/>
        </p:nvSpPr>
        <p:spPr>
          <a:xfrm>
            <a:off x="3161035" y="4700576"/>
            <a:ext cx="1733550" cy="1547450"/>
          </a:xfrm>
          <a:prstGeom prst="rect">
            <a:avLst/>
          </a:prstGeom>
          <a:solidFill>
            <a:schemeClr val="tx1">
              <a:lumMod val="10000"/>
              <a:lumOff val="90000"/>
            </a:schemeClr>
          </a:solidFill>
          <a:ln w="19050">
            <a:solidFill>
              <a:schemeClr val="tx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40" name="Oval 39">
            <a:extLst>
              <a:ext uri="{FF2B5EF4-FFF2-40B4-BE49-F238E27FC236}">
                <a16:creationId xmlns:a16="http://schemas.microsoft.com/office/drawing/2014/main" id="{48E7897D-D5C1-4D5B-BA0B-AA86BA349347}"/>
              </a:ext>
            </a:extLst>
          </p:cNvPr>
          <p:cNvSpPr/>
          <p:nvPr/>
        </p:nvSpPr>
        <p:spPr>
          <a:xfrm>
            <a:off x="1321119" y="4941700"/>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000" dirty="0"/>
              <a:t>A</a:t>
            </a:r>
            <a:endParaRPr lang="en-GB" dirty="0"/>
          </a:p>
        </p:txBody>
      </p:sp>
      <p:sp>
        <p:nvSpPr>
          <p:cNvPr id="71" name="Oval 70">
            <a:extLst>
              <a:ext uri="{FF2B5EF4-FFF2-40B4-BE49-F238E27FC236}">
                <a16:creationId xmlns:a16="http://schemas.microsoft.com/office/drawing/2014/main" id="{5E631F2E-ED27-4590-870C-3E14DC1DA3C8}"/>
              </a:ext>
            </a:extLst>
          </p:cNvPr>
          <p:cNvSpPr/>
          <p:nvPr/>
        </p:nvSpPr>
        <p:spPr>
          <a:xfrm>
            <a:off x="2332359" y="4941700"/>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72" name="Oval 71">
            <a:extLst>
              <a:ext uri="{FF2B5EF4-FFF2-40B4-BE49-F238E27FC236}">
                <a16:creationId xmlns:a16="http://schemas.microsoft.com/office/drawing/2014/main" id="{A4D6134D-1749-4B06-8FDE-45B215918117}"/>
              </a:ext>
            </a:extLst>
          </p:cNvPr>
          <p:cNvSpPr/>
          <p:nvPr/>
        </p:nvSpPr>
        <p:spPr>
          <a:xfrm>
            <a:off x="1329055" y="5418171"/>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73" name="Oval 72">
            <a:extLst>
              <a:ext uri="{FF2B5EF4-FFF2-40B4-BE49-F238E27FC236}">
                <a16:creationId xmlns:a16="http://schemas.microsoft.com/office/drawing/2014/main" id="{5735CD25-1650-4ABA-BB8D-146F11FA280F}"/>
              </a:ext>
            </a:extLst>
          </p:cNvPr>
          <p:cNvSpPr/>
          <p:nvPr/>
        </p:nvSpPr>
        <p:spPr>
          <a:xfrm>
            <a:off x="2341883" y="5425866"/>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74" name="Rectangle 73">
            <a:extLst>
              <a:ext uri="{FF2B5EF4-FFF2-40B4-BE49-F238E27FC236}">
                <a16:creationId xmlns:a16="http://schemas.microsoft.com/office/drawing/2014/main" id="{8AC942E9-F869-469E-A01C-C7E58D88B58C}"/>
              </a:ext>
            </a:extLst>
          </p:cNvPr>
          <p:cNvSpPr/>
          <p:nvPr/>
        </p:nvSpPr>
        <p:spPr>
          <a:xfrm>
            <a:off x="5218435" y="4698801"/>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75" name="Oval 74">
            <a:extLst>
              <a:ext uri="{FF2B5EF4-FFF2-40B4-BE49-F238E27FC236}">
                <a16:creationId xmlns:a16="http://schemas.microsoft.com/office/drawing/2014/main" id="{CFCF2237-C895-40E6-AA3C-3A3095BBAC9B}"/>
              </a:ext>
            </a:extLst>
          </p:cNvPr>
          <p:cNvSpPr/>
          <p:nvPr/>
        </p:nvSpPr>
        <p:spPr>
          <a:xfrm>
            <a:off x="5435919" y="493992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76" name="Oval 75">
            <a:extLst>
              <a:ext uri="{FF2B5EF4-FFF2-40B4-BE49-F238E27FC236}">
                <a16:creationId xmlns:a16="http://schemas.microsoft.com/office/drawing/2014/main" id="{BE3A0EB9-283E-498A-B692-30E0B78B6DCE}"/>
              </a:ext>
            </a:extLst>
          </p:cNvPr>
          <p:cNvSpPr/>
          <p:nvPr/>
        </p:nvSpPr>
        <p:spPr>
          <a:xfrm>
            <a:off x="6447159" y="493992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77" name="Oval 76">
            <a:extLst>
              <a:ext uri="{FF2B5EF4-FFF2-40B4-BE49-F238E27FC236}">
                <a16:creationId xmlns:a16="http://schemas.microsoft.com/office/drawing/2014/main" id="{178A161E-8A19-4632-B4A9-559C322D1F69}"/>
              </a:ext>
            </a:extLst>
          </p:cNvPr>
          <p:cNvSpPr/>
          <p:nvPr/>
        </p:nvSpPr>
        <p:spPr>
          <a:xfrm>
            <a:off x="5435918" y="5413822"/>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78" name="Oval 77">
            <a:extLst>
              <a:ext uri="{FF2B5EF4-FFF2-40B4-BE49-F238E27FC236}">
                <a16:creationId xmlns:a16="http://schemas.microsoft.com/office/drawing/2014/main" id="{9C86E983-6637-4183-B540-C74797533E82}"/>
              </a:ext>
            </a:extLst>
          </p:cNvPr>
          <p:cNvSpPr/>
          <p:nvPr/>
        </p:nvSpPr>
        <p:spPr>
          <a:xfrm>
            <a:off x="6458269" y="5424091"/>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79" name="Oval 78">
            <a:extLst>
              <a:ext uri="{FF2B5EF4-FFF2-40B4-BE49-F238E27FC236}">
                <a16:creationId xmlns:a16="http://schemas.microsoft.com/office/drawing/2014/main" id="{C745FB05-5A7E-4583-A519-92F72D1D7796}"/>
              </a:ext>
            </a:extLst>
          </p:cNvPr>
          <p:cNvSpPr/>
          <p:nvPr/>
        </p:nvSpPr>
        <p:spPr>
          <a:xfrm>
            <a:off x="3421383" y="4934398"/>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80" name="Oval 79">
            <a:extLst>
              <a:ext uri="{FF2B5EF4-FFF2-40B4-BE49-F238E27FC236}">
                <a16:creationId xmlns:a16="http://schemas.microsoft.com/office/drawing/2014/main" id="{AF59699C-CC38-4E90-9B70-52A38274B8BE}"/>
              </a:ext>
            </a:extLst>
          </p:cNvPr>
          <p:cNvSpPr/>
          <p:nvPr/>
        </p:nvSpPr>
        <p:spPr>
          <a:xfrm>
            <a:off x="3421383" y="5345224"/>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81" name="Oval 80">
            <a:extLst>
              <a:ext uri="{FF2B5EF4-FFF2-40B4-BE49-F238E27FC236}">
                <a16:creationId xmlns:a16="http://schemas.microsoft.com/office/drawing/2014/main" id="{EBC807C3-681D-4BF0-A41D-1BE1EF4327C9}"/>
              </a:ext>
            </a:extLst>
          </p:cNvPr>
          <p:cNvSpPr/>
          <p:nvPr/>
        </p:nvSpPr>
        <p:spPr>
          <a:xfrm>
            <a:off x="3859335" y="5808290"/>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82" name="Oval 81">
            <a:extLst>
              <a:ext uri="{FF2B5EF4-FFF2-40B4-BE49-F238E27FC236}">
                <a16:creationId xmlns:a16="http://schemas.microsoft.com/office/drawing/2014/main" id="{CE89EEDB-FBB2-4DC0-A924-4C996DECC5C9}"/>
              </a:ext>
            </a:extLst>
          </p:cNvPr>
          <p:cNvSpPr/>
          <p:nvPr/>
        </p:nvSpPr>
        <p:spPr>
          <a:xfrm>
            <a:off x="4337373" y="4934275"/>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83" name="Oval 82">
            <a:extLst>
              <a:ext uri="{FF2B5EF4-FFF2-40B4-BE49-F238E27FC236}">
                <a16:creationId xmlns:a16="http://schemas.microsoft.com/office/drawing/2014/main" id="{136D4833-71AB-4C48-9717-1A50D1C352C6}"/>
              </a:ext>
            </a:extLst>
          </p:cNvPr>
          <p:cNvSpPr/>
          <p:nvPr/>
        </p:nvSpPr>
        <p:spPr>
          <a:xfrm>
            <a:off x="4337373" y="5345101"/>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84" name="Rectangle 83">
            <a:extLst>
              <a:ext uri="{FF2B5EF4-FFF2-40B4-BE49-F238E27FC236}">
                <a16:creationId xmlns:a16="http://schemas.microsoft.com/office/drawing/2014/main" id="{044F1A0C-82C6-48B5-B79D-96D8383CF578}"/>
              </a:ext>
            </a:extLst>
          </p:cNvPr>
          <p:cNvSpPr/>
          <p:nvPr/>
        </p:nvSpPr>
        <p:spPr>
          <a:xfrm>
            <a:off x="7425856" y="4698801"/>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85" name="Oval 84">
            <a:extLst>
              <a:ext uri="{FF2B5EF4-FFF2-40B4-BE49-F238E27FC236}">
                <a16:creationId xmlns:a16="http://schemas.microsoft.com/office/drawing/2014/main" id="{213F9CA8-C86B-406A-8371-D4A5200803E3}"/>
              </a:ext>
            </a:extLst>
          </p:cNvPr>
          <p:cNvSpPr/>
          <p:nvPr/>
        </p:nvSpPr>
        <p:spPr>
          <a:xfrm>
            <a:off x="7686204" y="493262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86" name="Oval 85">
            <a:extLst>
              <a:ext uri="{FF2B5EF4-FFF2-40B4-BE49-F238E27FC236}">
                <a16:creationId xmlns:a16="http://schemas.microsoft.com/office/drawing/2014/main" id="{4E87B3EB-9C0E-4F53-BAE8-B057307A29EA}"/>
              </a:ext>
            </a:extLst>
          </p:cNvPr>
          <p:cNvSpPr/>
          <p:nvPr/>
        </p:nvSpPr>
        <p:spPr>
          <a:xfrm>
            <a:off x="7686204" y="5343449"/>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87" name="Oval 86">
            <a:extLst>
              <a:ext uri="{FF2B5EF4-FFF2-40B4-BE49-F238E27FC236}">
                <a16:creationId xmlns:a16="http://schemas.microsoft.com/office/drawing/2014/main" id="{1F6899BD-D432-4A43-8DD7-23CFAFD0D15A}"/>
              </a:ext>
            </a:extLst>
          </p:cNvPr>
          <p:cNvSpPr/>
          <p:nvPr/>
        </p:nvSpPr>
        <p:spPr>
          <a:xfrm>
            <a:off x="8162512" y="5789425"/>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88" name="Oval 87">
            <a:extLst>
              <a:ext uri="{FF2B5EF4-FFF2-40B4-BE49-F238E27FC236}">
                <a16:creationId xmlns:a16="http://schemas.microsoft.com/office/drawing/2014/main" id="{BB79F54C-65CE-40D4-8338-17E952D79F91}"/>
              </a:ext>
            </a:extLst>
          </p:cNvPr>
          <p:cNvSpPr/>
          <p:nvPr/>
        </p:nvSpPr>
        <p:spPr>
          <a:xfrm>
            <a:off x="8602194" y="4932500"/>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89" name="Oval 88">
            <a:extLst>
              <a:ext uri="{FF2B5EF4-FFF2-40B4-BE49-F238E27FC236}">
                <a16:creationId xmlns:a16="http://schemas.microsoft.com/office/drawing/2014/main" id="{DD9D62D4-0BAB-40AD-954B-E20BCD614E42}"/>
              </a:ext>
            </a:extLst>
          </p:cNvPr>
          <p:cNvSpPr/>
          <p:nvPr/>
        </p:nvSpPr>
        <p:spPr>
          <a:xfrm>
            <a:off x="8602194" y="5343326"/>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90" name="Rectangle 89">
            <a:extLst>
              <a:ext uri="{FF2B5EF4-FFF2-40B4-BE49-F238E27FC236}">
                <a16:creationId xmlns:a16="http://schemas.microsoft.com/office/drawing/2014/main" id="{99A09D48-17DA-4235-BFCF-27F54914F437}"/>
              </a:ext>
            </a:extLst>
          </p:cNvPr>
          <p:cNvSpPr/>
          <p:nvPr/>
        </p:nvSpPr>
        <p:spPr>
          <a:xfrm>
            <a:off x="1400364" y="4258584"/>
            <a:ext cx="1162498" cy="415498"/>
          </a:xfrm>
          <a:prstGeom prst="rect">
            <a:avLst/>
          </a:prstGeom>
        </p:spPr>
        <p:txBody>
          <a:bodyPr wrap="none">
            <a:spAutoFit/>
          </a:bodyPr>
          <a:lstStyle/>
          <a:p>
            <a:r>
              <a:rPr lang="en-GB" dirty="0">
                <a:latin typeface="Raleway" panose="020B0503030101060003" pitchFamily="34" charset="0"/>
              </a:rPr>
              <a:t>Room 0</a:t>
            </a:r>
          </a:p>
        </p:txBody>
      </p:sp>
      <p:sp>
        <p:nvSpPr>
          <p:cNvPr id="91" name="Rectangle 90">
            <a:extLst>
              <a:ext uri="{FF2B5EF4-FFF2-40B4-BE49-F238E27FC236}">
                <a16:creationId xmlns:a16="http://schemas.microsoft.com/office/drawing/2014/main" id="{C7D9510F-3F1B-4CD8-A01C-9BF31D7F756D}"/>
              </a:ext>
            </a:extLst>
          </p:cNvPr>
          <p:cNvSpPr/>
          <p:nvPr/>
        </p:nvSpPr>
        <p:spPr>
          <a:xfrm>
            <a:off x="7740909" y="4245548"/>
            <a:ext cx="1141659" cy="415498"/>
          </a:xfrm>
          <a:prstGeom prst="rect">
            <a:avLst/>
          </a:prstGeom>
        </p:spPr>
        <p:txBody>
          <a:bodyPr wrap="none">
            <a:spAutoFit/>
          </a:bodyPr>
          <a:lstStyle/>
          <a:p>
            <a:r>
              <a:rPr lang="en-GB" dirty="0">
                <a:latin typeface="Raleway" panose="020B0503030101060003" pitchFamily="34" charset="0"/>
              </a:rPr>
              <a:t>Room 3</a:t>
            </a:r>
          </a:p>
        </p:txBody>
      </p:sp>
      <p:sp>
        <p:nvSpPr>
          <p:cNvPr id="92" name="Rectangle 91">
            <a:extLst>
              <a:ext uri="{FF2B5EF4-FFF2-40B4-BE49-F238E27FC236}">
                <a16:creationId xmlns:a16="http://schemas.microsoft.com/office/drawing/2014/main" id="{32D1AD98-77A8-46B3-A42F-35296590B1A7}"/>
              </a:ext>
            </a:extLst>
          </p:cNvPr>
          <p:cNvSpPr/>
          <p:nvPr/>
        </p:nvSpPr>
        <p:spPr>
          <a:xfrm>
            <a:off x="5513314" y="4245548"/>
            <a:ext cx="1138453" cy="415498"/>
          </a:xfrm>
          <a:prstGeom prst="rect">
            <a:avLst/>
          </a:prstGeom>
        </p:spPr>
        <p:txBody>
          <a:bodyPr wrap="none">
            <a:spAutoFit/>
          </a:bodyPr>
          <a:lstStyle/>
          <a:p>
            <a:r>
              <a:rPr lang="en-GB" dirty="0">
                <a:latin typeface="Raleway" panose="020B0503030101060003" pitchFamily="34" charset="0"/>
              </a:rPr>
              <a:t>Room 2</a:t>
            </a:r>
          </a:p>
        </p:txBody>
      </p:sp>
      <p:sp>
        <p:nvSpPr>
          <p:cNvPr id="93" name="Rectangle 92">
            <a:extLst>
              <a:ext uri="{FF2B5EF4-FFF2-40B4-BE49-F238E27FC236}">
                <a16:creationId xmlns:a16="http://schemas.microsoft.com/office/drawing/2014/main" id="{2B6A91B9-FEA1-456E-BA3B-52725D13B5DC}"/>
              </a:ext>
            </a:extLst>
          </p:cNvPr>
          <p:cNvSpPr/>
          <p:nvPr/>
        </p:nvSpPr>
        <p:spPr>
          <a:xfrm>
            <a:off x="3456839" y="4246066"/>
            <a:ext cx="1103444" cy="415498"/>
          </a:xfrm>
          <a:prstGeom prst="rect">
            <a:avLst/>
          </a:prstGeom>
        </p:spPr>
        <p:txBody>
          <a:bodyPr wrap="none">
            <a:spAutoFit/>
          </a:bodyPr>
          <a:lstStyle/>
          <a:p>
            <a:r>
              <a:rPr lang="en-GB" dirty="0">
                <a:latin typeface="Raleway" panose="020B0503030101060003" pitchFamily="34" charset="0"/>
              </a:rPr>
              <a:t>Room 1</a:t>
            </a:r>
          </a:p>
        </p:txBody>
      </p:sp>
    </p:spTree>
    <p:extLst>
      <p:ext uri="{BB962C8B-B14F-4D97-AF65-F5344CB8AC3E}">
        <p14:creationId xmlns:p14="http://schemas.microsoft.com/office/powerpoint/2010/main" val="3338894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Rectangle 155">
            <a:extLst>
              <a:ext uri="{FF2B5EF4-FFF2-40B4-BE49-F238E27FC236}">
                <a16:creationId xmlns:a16="http://schemas.microsoft.com/office/drawing/2014/main" id="{8C8ACC24-DC8C-46C6-A0E7-F1FB609DB930}"/>
              </a:ext>
            </a:extLst>
          </p:cNvPr>
          <p:cNvSpPr/>
          <p:nvPr/>
        </p:nvSpPr>
        <p:spPr>
          <a:xfrm>
            <a:off x="5797635" y="3661548"/>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66" name="Rectangle 165">
            <a:extLst>
              <a:ext uri="{FF2B5EF4-FFF2-40B4-BE49-F238E27FC236}">
                <a16:creationId xmlns:a16="http://schemas.microsoft.com/office/drawing/2014/main" id="{988EFBA5-B946-4A0A-8300-6647A8907251}"/>
              </a:ext>
            </a:extLst>
          </p:cNvPr>
          <p:cNvSpPr/>
          <p:nvPr/>
        </p:nvSpPr>
        <p:spPr>
          <a:xfrm>
            <a:off x="8005056" y="3661548"/>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a:xfrm>
            <a:off x="666751" y="386475"/>
            <a:ext cx="9359900" cy="720000"/>
          </a:xfrm>
        </p:spPr>
        <p:txBody>
          <a:bodyPr/>
          <a:lstStyle/>
          <a:p>
            <a:r>
              <a:rPr lang="en-GB" b="0" dirty="0">
                <a:latin typeface="Raleway" panose="020B0503030101060003" pitchFamily="34" charset="0"/>
              </a:rPr>
              <a:t>2.4 Rotations diagram</a:t>
            </a:r>
          </a:p>
        </p:txBody>
      </p:sp>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6"/>
          </p:nvPr>
        </p:nvSpPr>
        <p:spPr>
          <a:xfrm>
            <a:off x="-95448" y="1476624"/>
            <a:ext cx="9359900" cy="5540750"/>
          </a:xfrm>
        </p:spPr>
        <p:txBody>
          <a:bodyPr/>
          <a:lstStyle/>
          <a:p>
            <a:r>
              <a:rPr lang="en-GB" sz="1200" dirty="0"/>
              <a:t> </a:t>
            </a:r>
          </a:p>
        </p:txBody>
      </p:sp>
      <p:sp>
        <p:nvSpPr>
          <p:cNvPr id="120" name="Rectangle 119">
            <a:extLst>
              <a:ext uri="{FF2B5EF4-FFF2-40B4-BE49-F238E27FC236}">
                <a16:creationId xmlns:a16="http://schemas.microsoft.com/office/drawing/2014/main" id="{D087A8FC-C75D-4C66-9F35-29C7A4401436}"/>
              </a:ext>
            </a:extLst>
          </p:cNvPr>
          <p:cNvSpPr/>
          <p:nvPr/>
        </p:nvSpPr>
        <p:spPr>
          <a:xfrm>
            <a:off x="194657" y="2064204"/>
            <a:ext cx="1408861" cy="707886"/>
          </a:xfrm>
          <a:prstGeom prst="rect">
            <a:avLst/>
          </a:prstGeom>
        </p:spPr>
        <p:txBody>
          <a:bodyPr wrap="square">
            <a:spAutoFit/>
          </a:bodyPr>
          <a:lstStyle/>
          <a:p>
            <a:pPr algn="ctr"/>
            <a:r>
              <a:rPr lang="en-GB" sz="2000" dirty="0">
                <a:latin typeface="Raleway" panose="020B0503030101060003" pitchFamily="34" charset="0"/>
              </a:rPr>
              <a:t>teaching block 1</a:t>
            </a:r>
          </a:p>
        </p:txBody>
      </p:sp>
      <p:sp>
        <p:nvSpPr>
          <p:cNvPr id="121" name="Rectangle 120">
            <a:extLst>
              <a:ext uri="{FF2B5EF4-FFF2-40B4-BE49-F238E27FC236}">
                <a16:creationId xmlns:a16="http://schemas.microsoft.com/office/drawing/2014/main" id="{E8EC8177-7D42-4704-931B-88861366E1AB}"/>
              </a:ext>
            </a:extLst>
          </p:cNvPr>
          <p:cNvSpPr/>
          <p:nvPr/>
        </p:nvSpPr>
        <p:spPr>
          <a:xfrm>
            <a:off x="194657" y="3959914"/>
            <a:ext cx="1408861" cy="707886"/>
          </a:xfrm>
          <a:prstGeom prst="rect">
            <a:avLst/>
          </a:prstGeom>
        </p:spPr>
        <p:txBody>
          <a:bodyPr wrap="square">
            <a:spAutoFit/>
          </a:bodyPr>
          <a:lstStyle/>
          <a:p>
            <a:pPr algn="ctr"/>
            <a:r>
              <a:rPr lang="en-GB" sz="2000" dirty="0">
                <a:latin typeface="Raleway" panose="020B0503030101060003" pitchFamily="34" charset="0"/>
              </a:rPr>
              <a:t>teaching block 2</a:t>
            </a:r>
          </a:p>
        </p:txBody>
      </p:sp>
      <p:sp>
        <p:nvSpPr>
          <p:cNvPr id="122" name="Rectangle 121">
            <a:extLst>
              <a:ext uri="{FF2B5EF4-FFF2-40B4-BE49-F238E27FC236}">
                <a16:creationId xmlns:a16="http://schemas.microsoft.com/office/drawing/2014/main" id="{0B31A5F5-9111-40E4-8D66-4BB939524D80}"/>
              </a:ext>
            </a:extLst>
          </p:cNvPr>
          <p:cNvSpPr/>
          <p:nvPr/>
        </p:nvSpPr>
        <p:spPr>
          <a:xfrm>
            <a:off x="194656" y="5854106"/>
            <a:ext cx="1408861" cy="707886"/>
          </a:xfrm>
          <a:prstGeom prst="rect">
            <a:avLst/>
          </a:prstGeom>
        </p:spPr>
        <p:txBody>
          <a:bodyPr wrap="square">
            <a:spAutoFit/>
          </a:bodyPr>
          <a:lstStyle/>
          <a:p>
            <a:pPr algn="ctr"/>
            <a:r>
              <a:rPr lang="en-GB" sz="2000" dirty="0">
                <a:latin typeface="Raleway" panose="020B0503030101060003" pitchFamily="34" charset="0"/>
              </a:rPr>
              <a:t>teaching block 3</a:t>
            </a:r>
          </a:p>
        </p:txBody>
      </p:sp>
      <p:sp>
        <p:nvSpPr>
          <p:cNvPr id="124" name="Rectangle 123">
            <a:extLst>
              <a:ext uri="{FF2B5EF4-FFF2-40B4-BE49-F238E27FC236}">
                <a16:creationId xmlns:a16="http://schemas.microsoft.com/office/drawing/2014/main" id="{832B3CA1-056C-4110-AC31-36CB84F302D6}"/>
              </a:ext>
            </a:extLst>
          </p:cNvPr>
          <p:cNvSpPr/>
          <p:nvPr/>
        </p:nvSpPr>
        <p:spPr>
          <a:xfrm>
            <a:off x="1682835" y="1747199"/>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25" name="Rectangle 124">
            <a:extLst>
              <a:ext uri="{FF2B5EF4-FFF2-40B4-BE49-F238E27FC236}">
                <a16:creationId xmlns:a16="http://schemas.microsoft.com/office/drawing/2014/main" id="{159A78DB-1DCD-44B8-BECD-16A9092AACBA}"/>
              </a:ext>
            </a:extLst>
          </p:cNvPr>
          <p:cNvSpPr/>
          <p:nvPr/>
        </p:nvSpPr>
        <p:spPr>
          <a:xfrm>
            <a:off x="3740235" y="1747199"/>
            <a:ext cx="1733550" cy="1547450"/>
          </a:xfrm>
          <a:prstGeom prst="rect">
            <a:avLst/>
          </a:prstGeom>
          <a:solidFill>
            <a:schemeClr val="tx1">
              <a:lumMod val="10000"/>
              <a:lumOff val="90000"/>
            </a:schemeClr>
          </a:solidFill>
          <a:ln w="19050">
            <a:solidFill>
              <a:schemeClr val="tx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26" name="Oval 125">
            <a:extLst>
              <a:ext uri="{FF2B5EF4-FFF2-40B4-BE49-F238E27FC236}">
                <a16:creationId xmlns:a16="http://schemas.microsoft.com/office/drawing/2014/main" id="{E7CA25F4-5D8C-41A5-B7CC-10A92764578B}"/>
              </a:ext>
            </a:extLst>
          </p:cNvPr>
          <p:cNvSpPr/>
          <p:nvPr/>
        </p:nvSpPr>
        <p:spPr>
          <a:xfrm>
            <a:off x="1900319" y="1988323"/>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000" dirty="0"/>
              <a:t>A</a:t>
            </a:r>
            <a:endParaRPr lang="en-GB" dirty="0"/>
          </a:p>
        </p:txBody>
      </p:sp>
      <p:sp>
        <p:nvSpPr>
          <p:cNvPr id="127" name="Oval 126">
            <a:extLst>
              <a:ext uri="{FF2B5EF4-FFF2-40B4-BE49-F238E27FC236}">
                <a16:creationId xmlns:a16="http://schemas.microsoft.com/office/drawing/2014/main" id="{DF471464-D6C5-4C9B-B693-69FFE704C9EF}"/>
              </a:ext>
            </a:extLst>
          </p:cNvPr>
          <p:cNvSpPr/>
          <p:nvPr/>
        </p:nvSpPr>
        <p:spPr>
          <a:xfrm>
            <a:off x="2911559" y="1988323"/>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28" name="Oval 127">
            <a:extLst>
              <a:ext uri="{FF2B5EF4-FFF2-40B4-BE49-F238E27FC236}">
                <a16:creationId xmlns:a16="http://schemas.microsoft.com/office/drawing/2014/main" id="{88668C50-BD9C-4034-B539-29216270BF62}"/>
              </a:ext>
            </a:extLst>
          </p:cNvPr>
          <p:cNvSpPr/>
          <p:nvPr/>
        </p:nvSpPr>
        <p:spPr>
          <a:xfrm>
            <a:off x="1908255" y="2464794"/>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29" name="Oval 128">
            <a:extLst>
              <a:ext uri="{FF2B5EF4-FFF2-40B4-BE49-F238E27FC236}">
                <a16:creationId xmlns:a16="http://schemas.microsoft.com/office/drawing/2014/main" id="{8E42E73A-8A86-43B4-BF02-9D03F8FD9DDA}"/>
              </a:ext>
            </a:extLst>
          </p:cNvPr>
          <p:cNvSpPr/>
          <p:nvPr/>
        </p:nvSpPr>
        <p:spPr>
          <a:xfrm>
            <a:off x="2921083" y="2472489"/>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30" name="Rectangle 129">
            <a:extLst>
              <a:ext uri="{FF2B5EF4-FFF2-40B4-BE49-F238E27FC236}">
                <a16:creationId xmlns:a16="http://schemas.microsoft.com/office/drawing/2014/main" id="{408EAADF-B928-48F2-A297-66544CCE1A16}"/>
              </a:ext>
            </a:extLst>
          </p:cNvPr>
          <p:cNvSpPr/>
          <p:nvPr/>
        </p:nvSpPr>
        <p:spPr>
          <a:xfrm>
            <a:off x="5797635" y="1745424"/>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31" name="Oval 130">
            <a:extLst>
              <a:ext uri="{FF2B5EF4-FFF2-40B4-BE49-F238E27FC236}">
                <a16:creationId xmlns:a16="http://schemas.microsoft.com/office/drawing/2014/main" id="{96C2E960-F4B0-407D-8773-867262F099C1}"/>
              </a:ext>
            </a:extLst>
          </p:cNvPr>
          <p:cNvSpPr/>
          <p:nvPr/>
        </p:nvSpPr>
        <p:spPr>
          <a:xfrm>
            <a:off x="6015119" y="1986548"/>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32" name="Oval 131">
            <a:extLst>
              <a:ext uri="{FF2B5EF4-FFF2-40B4-BE49-F238E27FC236}">
                <a16:creationId xmlns:a16="http://schemas.microsoft.com/office/drawing/2014/main" id="{AA1E2BA3-468A-477A-B7B4-658DE578873C}"/>
              </a:ext>
            </a:extLst>
          </p:cNvPr>
          <p:cNvSpPr/>
          <p:nvPr/>
        </p:nvSpPr>
        <p:spPr>
          <a:xfrm>
            <a:off x="7026359" y="1986548"/>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33" name="Oval 132">
            <a:extLst>
              <a:ext uri="{FF2B5EF4-FFF2-40B4-BE49-F238E27FC236}">
                <a16:creationId xmlns:a16="http://schemas.microsoft.com/office/drawing/2014/main" id="{B5080E20-0850-42AB-8D61-E9BC2134BB3E}"/>
              </a:ext>
            </a:extLst>
          </p:cNvPr>
          <p:cNvSpPr/>
          <p:nvPr/>
        </p:nvSpPr>
        <p:spPr>
          <a:xfrm>
            <a:off x="6015118" y="246044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34" name="Oval 133">
            <a:extLst>
              <a:ext uri="{FF2B5EF4-FFF2-40B4-BE49-F238E27FC236}">
                <a16:creationId xmlns:a16="http://schemas.microsoft.com/office/drawing/2014/main" id="{F4188469-65B7-493E-B233-2EDC42FD3F7E}"/>
              </a:ext>
            </a:extLst>
          </p:cNvPr>
          <p:cNvSpPr/>
          <p:nvPr/>
        </p:nvSpPr>
        <p:spPr>
          <a:xfrm>
            <a:off x="7037469" y="2470714"/>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35" name="Oval 134">
            <a:extLst>
              <a:ext uri="{FF2B5EF4-FFF2-40B4-BE49-F238E27FC236}">
                <a16:creationId xmlns:a16="http://schemas.microsoft.com/office/drawing/2014/main" id="{4AF6C5F4-33AE-45E0-A42F-B622570A9844}"/>
              </a:ext>
            </a:extLst>
          </p:cNvPr>
          <p:cNvSpPr/>
          <p:nvPr/>
        </p:nvSpPr>
        <p:spPr>
          <a:xfrm>
            <a:off x="4000583" y="1981021"/>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36" name="Oval 135">
            <a:extLst>
              <a:ext uri="{FF2B5EF4-FFF2-40B4-BE49-F238E27FC236}">
                <a16:creationId xmlns:a16="http://schemas.microsoft.com/office/drawing/2014/main" id="{5CEF4DFD-7261-4441-8E66-C36395972D80}"/>
              </a:ext>
            </a:extLst>
          </p:cNvPr>
          <p:cNvSpPr/>
          <p:nvPr/>
        </p:nvSpPr>
        <p:spPr>
          <a:xfrm>
            <a:off x="4000583" y="2391847"/>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37" name="Oval 136">
            <a:extLst>
              <a:ext uri="{FF2B5EF4-FFF2-40B4-BE49-F238E27FC236}">
                <a16:creationId xmlns:a16="http://schemas.microsoft.com/office/drawing/2014/main" id="{50255C08-3F57-4EF1-A2D0-D371419D3E1A}"/>
              </a:ext>
            </a:extLst>
          </p:cNvPr>
          <p:cNvSpPr/>
          <p:nvPr/>
        </p:nvSpPr>
        <p:spPr>
          <a:xfrm>
            <a:off x="4438535" y="2854913"/>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138" name="Oval 137">
            <a:extLst>
              <a:ext uri="{FF2B5EF4-FFF2-40B4-BE49-F238E27FC236}">
                <a16:creationId xmlns:a16="http://schemas.microsoft.com/office/drawing/2014/main" id="{C4F3633F-4D10-4E71-8587-D5FBCA318491}"/>
              </a:ext>
            </a:extLst>
          </p:cNvPr>
          <p:cNvSpPr/>
          <p:nvPr/>
        </p:nvSpPr>
        <p:spPr>
          <a:xfrm>
            <a:off x="4916573" y="1980898"/>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39" name="Oval 138">
            <a:extLst>
              <a:ext uri="{FF2B5EF4-FFF2-40B4-BE49-F238E27FC236}">
                <a16:creationId xmlns:a16="http://schemas.microsoft.com/office/drawing/2014/main" id="{AFA1B0B2-E612-4C0A-BD70-965F7740E068}"/>
              </a:ext>
            </a:extLst>
          </p:cNvPr>
          <p:cNvSpPr/>
          <p:nvPr/>
        </p:nvSpPr>
        <p:spPr>
          <a:xfrm>
            <a:off x="4916573" y="2391724"/>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40" name="Rectangle 139">
            <a:extLst>
              <a:ext uri="{FF2B5EF4-FFF2-40B4-BE49-F238E27FC236}">
                <a16:creationId xmlns:a16="http://schemas.microsoft.com/office/drawing/2014/main" id="{CBC00BBC-41A8-470A-BD64-52E9988129E3}"/>
              </a:ext>
            </a:extLst>
          </p:cNvPr>
          <p:cNvSpPr/>
          <p:nvPr/>
        </p:nvSpPr>
        <p:spPr>
          <a:xfrm>
            <a:off x="8005056" y="1745424"/>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41" name="Oval 140">
            <a:extLst>
              <a:ext uri="{FF2B5EF4-FFF2-40B4-BE49-F238E27FC236}">
                <a16:creationId xmlns:a16="http://schemas.microsoft.com/office/drawing/2014/main" id="{89214AC0-B2C5-4C93-935E-A0BED3A320D1}"/>
              </a:ext>
            </a:extLst>
          </p:cNvPr>
          <p:cNvSpPr/>
          <p:nvPr/>
        </p:nvSpPr>
        <p:spPr>
          <a:xfrm>
            <a:off x="8265404" y="1979246"/>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42" name="Oval 141">
            <a:extLst>
              <a:ext uri="{FF2B5EF4-FFF2-40B4-BE49-F238E27FC236}">
                <a16:creationId xmlns:a16="http://schemas.microsoft.com/office/drawing/2014/main" id="{ECACEAC5-9D93-45B1-82A3-689067F10573}"/>
              </a:ext>
            </a:extLst>
          </p:cNvPr>
          <p:cNvSpPr/>
          <p:nvPr/>
        </p:nvSpPr>
        <p:spPr>
          <a:xfrm>
            <a:off x="8265404" y="2390072"/>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43" name="Oval 142">
            <a:extLst>
              <a:ext uri="{FF2B5EF4-FFF2-40B4-BE49-F238E27FC236}">
                <a16:creationId xmlns:a16="http://schemas.microsoft.com/office/drawing/2014/main" id="{DFC905F2-A107-47B2-9D2C-18E849C3C08D}"/>
              </a:ext>
            </a:extLst>
          </p:cNvPr>
          <p:cNvSpPr/>
          <p:nvPr/>
        </p:nvSpPr>
        <p:spPr>
          <a:xfrm>
            <a:off x="8741712" y="2836048"/>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144" name="Oval 143">
            <a:extLst>
              <a:ext uri="{FF2B5EF4-FFF2-40B4-BE49-F238E27FC236}">
                <a16:creationId xmlns:a16="http://schemas.microsoft.com/office/drawing/2014/main" id="{19272750-E6DA-4021-AAF2-BD958F53639D}"/>
              </a:ext>
            </a:extLst>
          </p:cNvPr>
          <p:cNvSpPr/>
          <p:nvPr/>
        </p:nvSpPr>
        <p:spPr>
          <a:xfrm>
            <a:off x="9181394" y="197912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45" name="Oval 144">
            <a:extLst>
              <a:ext uri="{FF2B5EF4-FFF2-40B4-BE49-F238E27FC236}">
                <a16:creationId xmlns:a16="http://schemas.microsoft.com/office/drawing/2014/main" id="{E2BA36A2-840D-42B6-9D50-1CE1B0A8F3E0}"/>
              </a:ext>
            </a:extLst>
          </p:cNvPr>
          <p:cNvSpPr/>
          <p:nvPr/>
        </p:nvSpPr>
        <p:spPr>
          <a:xfrm>
            <a:off x="9181394" y="2389949"/>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46" name="Rectangle 145">
            <a:extLst>
              <a:ext uri="{FF2B5EF4-FFF2-40B4-BE49-F238E27FC236}">
                <a16:creationId xmlns:a16="http://schemas.microsoft.com/office/drawing/2014/main" id="{9BE04CC6-7D11-431D-8E82-916E86D707BE}"/>
              </a:ext>
            </a:extLst>
          </p:cNvPr>
          <p:cNvSpPr/>
          <p:nvPr/>
        </p:nvSpPr>
        <p:spPr>
          <a:xfrm>
            <a:off x="1979564" y="1305207"/>
            <a:ext cx="1162498" cy="415498"/>
          </a:xfrm>
          <a:prstGeom prst="rect">
            <a:avLst/>
          </a:prstGeom>
        </p:spPr>
        <p:txBody>
          <a:bodyPr wrap="none">
            <a:spAutoFit/>
          </a:bodyPr>
          <a:lstStyle/>
          <a:p>
            <a:r>
              <a:rPr lang="en-GB" dirty="0">
                <a:latin typeface="Raleway" panose="020B0503030101060003" pitchFamily="34" charset="0"/>
              </a:rPr>
              <a:t>Room 0</a:t>
            </a:r>
          </a:p>
        </p:txBody>
      </p:sp>
      <p:sp>
        <p:nvSpPr>
          <p:cNvPr id="147" name="Rectangle 146">
            <a:extLst>
              <a:ext uri="{FF2B5EF4-FFF2-40B4-BE49-F238E27FC236}">
                <a16:creationId xmlns:a16="http://schemas.microsoft.com/office/drawing/2014/main" id="{9FD1E7AB-DC7B-43A6-B950-4F541F7C49BC}"/>
              </a:ext>
            </a:extLst>
          </p:cNvPr>
          <p:cNvSpPr/>
          <p:nvPr/>
        </p:nvSpPr>
        <p:spPr>
          <a:xfrm>
            <a:off x="8320109" y="1292171"/>
            <a:ext cx="1141659" cy="415498"/>
          </a:xfrm>
          <a:prstGeom prst="rect">
            <a:avLst/>
          </a:prstGeom>
        </p:spPr>
        <p:txBody>
          <a:bodyPr wrap="none">
            <a:spAutoFit/>
          </a:bodyPr>
          <a:lstStyle/>
          <a:p>
            <a:r>
              <a:rPr lang="en-GB" dirty="0">
                <a:latin typeface="Raleway" panose="020B0503030101060003" pitchFamily="34" charset="0"/>
              </a:rPr>
              <a:t>Room 3</a:t>
            </a:r>
          </a:p>
        </p:txBody>
      </p:sp>
      <p:sp>
        <p:nvSpPr>
          <p:cNvPr id="148" name="Rectangle 147">
            <a:extLst>
              <a:ext uri="{FF2B5EF4-FFF2-40B4-BE49-F238E27FC236}">
                <a16:creationId xmlns:a16="http://schemas.microsoft.com/office/drawing/2014/main" id="{072708B3-B67C-4301-A435-97534B7627FF}"/>
              </a:ext>
            </a:extLst>
          </p:cNvPr>
          <p:cNvSpPr/>
          <p:nvPr/>
        </p:nvSpPr>
        <p:spPr>
          <a:xfrm>
            <a:off x="6092514" y="1292171"/>
            <a:ext cx="1138453" cy="415498"/>
          </a:xfrm>
          <a:prstGeom prst="rect">
            <a:avLst/>
          </a:prstGeom>
        </p:spPr>
        <p:txBody>
          <a:bodyPr wrap="none">
            <a:spAutoFit/>
          </a:bodyPr>
          <a:lstStyle/>
          <a:p>
            <a:r>
              <a:rPr lang="en-GB" dirty="0">
                <a:latin typeface="Raleway" panose="020B0503030101060003" pitchFamily="34" charset="0"/>
              </a:rPr>
              <a:t>Room 2</a:t>
            </a:r>
          </a:p>
        </p:txBody>
      </p:sp>
      <p:sp>
        <p:nvSpPr>
          <p:cNvPr id="149" name="Rectangle 148">
            <a:extLst>
              <a:ext uri="{FF2B5EF4-FFF2-40B4-BE49-F238E27FC236}">
                <a16:creationId xmlns:a16="http://schemas.microsoft.com/office/drawing/2014/main" id="{FAB3410A-7A47-48B7-AAFF-AFD5EA6A5308}"/>
              </a:ext>
            </a:extLst>
          </p:cNvPr>
          <p:cNvSpPr/>
          <p:nvPr/>
        </p:nvSpPr>
        <p:spPr>
          <a:xfrm>
            <a:off x="4036039" y="1292689"/>
            <a:ext cx="1103444" cy="415498"/>
          </a:xfrm>
          <a:prstGeom prst="rect">
            <a:avLst/>
          </a:prstGeom>
        </p:spPr>
        <p:txBody>
          <a:bodyPr wrap="none">
            <a:spAutoFit/>
          </a:bodyPr>
          <a:lstStyle/>
          <a:p>
            <a:r>
              <a:rPr lang="en-GB" dirty="0">
                <a:latin typeface="Raleway" panose="020B0503030101060003" pitchFamily="34" charset="0"/>
              </a:rPr>
              <a:t>Room 1</a:t>
            </a:r>
          </a:p>
        </p:txBody>
      </p:sp>
      <p:sp>
        <p:nvSpPr>
          <p:cNvPr id="150" name="Rectangle 149">
            <a:extLst>
              <a:ext uri="{FF2B5EF4-FFF2-40B4-BE49-F238E27FC236}">
                <a16:creationId xmlns:a16="http://schemas.microsoft.com/office/drawing/2014/main" id="{D6B903ED-94C0-4D48-BA10-3ADABE371276}"/>
              </a:ext>
            </a:extLst>
          </p:cNvPr>
          <p:cNvSpPr/>
          <p:nvPr/>
        </p:nvSpPr>
        <p:spPr>
          <a:xfrm>
            <a:off x="1682835" y="3663323"/>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51" name="Rectangle 150">
            <a:extLst>
              <a:ext uri="{FF2B5EF4-FFF2-40B4-BE49-F238E27FC236}">
                <a16:creationId xmlns:a16="http://schemas.microsoft.com/office/drawing/2014/main" id="{347E96C5-0BCB-4FB7-91B1-E3928AACFA5B}"/>
              </a:ext>
            </a:extLst>
          </p:cNvPr>
          <p:cNvSpPr/>
          <p:nvPr/>
        </p:nvSpPr>
        <p:spPr>
          <a:xfrm>
            <a:off x="3740235" y="3663323"/>
            <a:ext cx="1733550" cy="1547450"/>
          </a:xfrm>
          <a:prstGeom prst="rect">
            <a:avLst/>
          </a:prstGeom>
          <a:solidFill>
            <a:schemeClr val="tx1">
              <a:lumMod val="10000"/>
              <a:lumOff val="90000"/>
            </a:schemeClr>
          </a:solidFill>
          <a:ln w="19050">
            <a:solidFill>
              <a:schemeClr val="tx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52" name="Oval 151">
            <a:extLst>
              <a:ext uri="{FF2B5EF4-FFF2-40B4-BE49-F238E27FC236}">
                <a16:creationId xmlns:a16="http://schemas.microsoft.com/office/drawing/2014/main" id="{732D6A59-5F53-4800-B3C8-649979CFAD29}"/>
              </a:ext>
            </a:extLst>
          </p:cNvPr>
          <p:cNvSpPr/>
          <p:nvPr/>
        </p:nvSpPr>
        <p:spPr>
          <a:xfrm>
            <a:off x="6146532" y="3857637"/>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000" dirty="0"/>
              <a:t>A</a:t>
            </a:r>
            <a:endParaRPr lang="en-GB" dirty="0"/>
          </a:p>
        </p:txBody>
      </p:sp>
      <p:sp>
        <p:nvSpPr>
          <p:cNvPr id="153" name="Oval 152">
            <a:extLst>
              <a:ext uri="{FF2B5EF4-FFF2-40B4-BE49-F238E27FC236}">
                <a16:creationId xmlns:a16="http://schemas.microsoft.com/office/drawing/2014/main" id="{0B10258F-2486-442C-8C6E-79C161DF785F}"/>
              </a:ext>
            </a:extLst>
          </p:cNvPr>
          <p:cNvSpPr/>
          <p:nvPr/>
        </p:nvSpPr>
        <p:spPr>
          <a:xfrm>
            <a:off x="7157772" y="3857637"/>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54" name="Oval 153">
            <a:extLst>
              <a:ext uri="{FF2B5EF4-FFF2-40B4-BE49-F238E27FC236}">
                <a16:creationId xmlns:a16="http://schemas.microsoft.com/office/drawing/2014/main" id="{BC167143-81ED-4A54-8D6B-B9481ECEA7E0}"/>
              </a:ext>
            </a:extLst>
          </p:cNvPr>
          <p:cNvSpPr/>
          <p:nvPr/>
        </p:nvSpPr>
        <p:spPr>
          <a:xfrm>
            <a:off x="8137372" y="4343351"/>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55" name="Oval 154">
            <a:extLst>
              <a:ext uri="{FF2B5EF4-FFF2-40B4-BE49-F238E27FC236}">
                <a16:creationId xmlns:a16="http://schemas.microsoft.com/office/drawing/2014/main" id="{640127B8-C95D-4AA3-AD81-917E24B66DBE}"/>
              </a:ext>
            </a:extLst>
          </p:cNvPr>
          <p:cNvSpPr/>
          <p:nvPr/>
        </p:nvSpPr>
        <p:spPr>
          <a:xfrm>
            <a:off x="9150200" y="4351046"/>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57" name="Oval 156">
            <a:extLst>
              <a:ext uri="{FF2B5EF4-FFF2-40B4-BE49-F238E27FC236}">
                <a16:creationId xmlns:a16="http://schemas.microsoft.com/office/drawing/2014/main" id="{CFE41905-75D1-4883-82A0-E29A1979D800}"/>
              </a:ext>
            </a:extLst>
          </p:cNvPr>
          <p:cNvSpPr/>
          <p:nvPr/>
        </p:nvSpPr>
        <p:spPr>
          <a:xfrm>
            <a:off x="1866980" y="3811389"/>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58" name="Oval 157">
            <a:extLst>
              <a:ext uri="{FF2B5EF4-FFF2-40B4-BE49-F238E27FC236}">
                <a16:creationId xmlns:a16="http://schemas.microsoft.com/office/drawing/2014/main" id="{3B2EDE42-C22B-409A-A2EA-E1FB0C4FD6E7}"/>
              </a:ext>
            </a:extLst>
          </p:cNvPr>
          <p:cNvSpPr/>
          <p:nvPr/>
        </p:nvSpPr>
        <p:spPr>
          <a:xfrm>
            <a:off x="2878220" y="3811389"/>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59" name="Oval 158">
            <a:extLst>
              <a:ext uri="{FF2B5EF4-FFF2-40B4-BE49-F238E27FC236}">
                <a16:creationId xmlns:a16="http://schemas.microsoft.com/office/drawing/2014/main" id="{C79E0396-C895-4C14-A4E8-B13A76B8732F}"/>
              </a:ext>
            </a:extLst>
          </p:cNvPr>
          <p:cNvSpPr/>
          <p:nvPr/>
        </p:nvSpPr>
        <p:spPr>
          <a:xfrm>
            <a:off x="3922140" y="4388779"/>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60" name="Oval 159">
            <a:extLst>
              <a:ext uri="{FF2B5EF4-FFF2-40B4-BE49-F238E27FC236}">
                <a16:creationId xmlns:a16="http://schemas.microsoft.com/office/drawing/2014/main" id="{D449016B-376C-4235-9F90-CF8E642C38CF}"/>
              </a:ext>
            </a:extLst>
          </p:cNvPr>
          <p:cNvSpPr/>
          <p:nvPr/>
        </p:nvSpPr>
        <p:spPr>
          <a:xfrm>
            <a:off x="4944491" y="4399048"/>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61" name="Oval 160">
            <a:extLst>
              <a:ext uri="{FF2B5EF4-FFF2-40B4-BE49-F238E27FC236}">
                <a16:creationId xmlns:a16="http://schemas.microsoft.com/office/drawing/2014/main" id="{05F17F10-6EC9-4B0A-B02B-4663E0F1A79C}"/>
              </a:ext>
            </a:extLst>
          </p:cNvPr>
          <p:cNvSpPr/>
          <p:nvPr/>
        </p:nvSpPr>
        <p:spPr>
          <a:xfrm>
            <a:off x="8246796" y="3850335"/>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62" name="Oval 161">
            <a:extLst>
              <a:ext uri="{FF2B5EF4-FFF2-40B4-BE49-F238E27FC236}">
                <a16:creationId xmlns:a16="http://schemas.microsoft.com/office/drawing/2014/main" id="{9D179597-CF2E-4F5D-8B56-1EEF6418D1CA}"/>
              </a:ext>
            </a:extLst>
          </p:cNvPr>
          <p:cNvSpPr/>
          <p:nvPr/>
        </p:nvSpPr>
        <p:spPr>
          <a:xfrm>
            <a:off x="1907605" y="4320181"/>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63" name="Oval 162">
            <a:extLst>
              <a:ext uri="{FF2B5EF4-FFF2-40B4-BE49-F238E27FC236}">
                <a16:creationId xmlns:a16="http://schemas.microsoft.com/office/drawing/2014/main" id="{12380528-3867-4F15-97FC-7C6111EF1A90}"/>
              </a:ext>
            </a:extLst>
          </p:cNvPr>
          <p:cNvSpPr/>
          <p:nvPr/>
        </p:nvSpPr>
        <p:spPr>
          <a:xfrm>
            <a:off x="4438535" y="4771037"/>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164" name="Oval 163">
            <a:extLst>
              <a:ext uri="{FF2B5EF4-FFF2-40B4-BE49-F238E27FC236}">
                <a16:creationId xmlns:a16="http://schemas.microsoft.com/office/drawing/2014/main" id="{200077CC-E42B-4377-96A6-5856896B93A2}"/>
              </a:ext>
            </a:extLst>
          </p:cNvPr>
          <p:cNvSpPr/>
          <p:nvPr/>
        </p:nvSpPr>
        <p:spPr>
          <a:xfrm>
            <a:off x="9162786" y="3850212"/>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65" name="Oval 164">
            <a:extLst>
              <a:ext uri="{FF2B5EF4-FFF2-40B4-BE49-F238E27FC236}">
                <a16:creationId xmlns:a16="http://schemas.microsoft.com/office/drawing/2014/main" id="{957071D5-9D78-45A2-9420-9ABE6B2919F2}"/>
              </a:ext>
            </a:extLst>
          </p:cNvPr>
          <p:cNvSpPr/>
          <p:nvPr/>
        </p:nvSpPr>
        <p:spPr>
          <a:xfrm>
            <a:off x="2823595" y="4320058"/>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67" name="Oval 166">
            <a:extLst>
              <a:ext uri="{FF2B5EF4-FFF2-40B4-BE49-F238E27FC236}">
                <a16:creationId xmlns:a16="http://schemas.microsoft.com/office/drawing/2014/main" id="{375BC188-2233-4BBB-82A5-2D1B257FFAAA}"/>
              </a:ext>
            </a:extLst>
          </p:cNvPr>
          <p:cNvSpPr/>
          <p:nvPr/>
        </p:nvSpPr>
        <p:spPr>
          <a:xfrm>
            <a:off x="4082844" y="3857637"/>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68" name="Oval 167">
            <a:extLst>
              <a:ext uri="{FF2B5EF4-FFF2-40B4-BE49-F238E27FC236}">
                <a16:creationId xmlns:a16="http://schemas.microsoft.com/office/drawing/2014/main" id="{ECDBBAF5-CC75-4002-866C-D197F02B67CD}"/>
              </a:ext>
            </a:extLst>
          </p:cNvPr>
          <p:cNvSpPr/>
          <p:nvPr/>
        </p:nvSpPr>
        <p:spPr>
          <a:xfrm>
            <a:off x="6172426" y="4318406"/>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69" name="Oval 168">
            <a:extLst>
              <a:ext uri="{FF2B5EF4-FFF2-40B4-BE49-F238E27FC236}">
                <a16:creationId xmlns:a16="http://schemas.microsoft.com/office/drawing/2014/main" id="{8C0AC9B0-B7A3-407A-8F47-11C827E93768}"/>
              </a:ext>
            </a:extLst>
          </p:cNvPr>
          <p:cNvSpPr/>
          <p:nvPr/>
        </p:nvSpPr>
        <p:spPr>
          <a:xfrm>
            <a:off x="8741712" y="4752172"/>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170" name="Oval 169">
            <a:extLst>
              <a:ext uri="{FF2B5EF4-FFF2-40B4-BE49-F238E27FC236}">
                <a16:creationId xmlns:a16="http://schemas.microsoft.com/office/drawing/2014/main" id="{969EB564-D2C5-49E1-AB36-9FD289D6CE18}"/>
              </a:ext>
            </a:extLst>
          </p:cNvPr>
          <p:cNvSpPr/>
          <p:nvPr/>
        </p:nvSpPr>
        <p:spPr>
          <a:xfrm>
            <a:off x="4998834" y="3857514"/>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71" name="Oval 170">
            <a:extLst>
              <a:ext uri="{FF2B5EF4-FFF2-40B4-BE49-F238E27FC236}">
                <a16:creationId xmlns:a16="http://schemas.microsoft.com/office/drawing/2014/main" id="{52D8163C-36D7-445E-BE60-4FA10E17AC69}"/>
              </a:ext>
            </a:extLst>
          </p:cNvPr>
          <p:cNvSpPr/>
          <p:nvPr/>
        </p:nvSpPr>
        <p:spPr>
          <a:xfrm>
            <a:off x="7088416" y="431828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94" name="Rectangle 193">
            <a:extLst>
              <a:ext uri="{FF2B5EF4-FFF2-40B4-BE49-F238E27FC236}">
                <a16:creationId xmlns:a16="http://schemas.microsoft.com/office/drawing/2014/main" id="{0E373B2E-4AE6-4489-8D0B-30A020F358FE}"/>
              </a:ext>
            </a:extLst>
          </p:cNvPr>
          <p:cNvSpPr/>
          <p:nvPr/>
        </p:nvSpPr>
        <p:spPr>
          <a:xfrm>
            <a:off x="5797635" y="5598845"/>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95" name="Rectangle 194">
            <a:extLst>
              <a:ext uri="{FF2B5EF4-FFF2-40B4-BE49-F238E27FC236}">
                <a16:creationId xmlns:a16="http://schemas.microsoft.com/office/drawing/2014/main" id="{5B6D1AF3-76EC-4366-8CDF-773AA61DC464}"/>
              </a:ext>
            </a:extLst>
          </p:cNvPr>
          <p:cNvSpPr/>
          <p:nvPr/>
        </p:nvSpPr>
        <p:spPr>
          <a:xfrm>
            <a:off x="8005056" y="5598845"/>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05" name="Rectangle 204">
            <a:extLst>
              <a:ext uri="{FF2B5EF4-FFF2-40B4-BE49-F238E27FC236}">
                <a16:creationId xmlns:a16="http://schemas.microsoft.com/office/drawing/2014/main" id="{4B1565A5-015A-41F4-9598-6AED8E6BAEE5}"/>
              </a:ext>
            </a:extLst>
          </p:cNvPr>
          <p:cNvSpPr/>
          <p:nvPr/>
        </p:nvSpPr>
        <p:spPr>
          <a:xfrm>
            <a:off x="1682835" y="5600620"/>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07" name="Rectangle 206">
            <a:extLst>
              <a:ext uri="{FF2B5EF4-FFF2-40B4-BE49-F238E27FC236}">
                <a16:creationId xmlns:a16="http://schemas.microsoft.com/office/drawing/2014/main" id="{94113C8A-842F-4C0D-8764-123CA2CDE649}"/>
              </a:ext>
            </a:extLst>
          </p:cNvPr>
          <p:cNvSpPr/>
          <p:nvPr/>
        </p:nvSpPr>
        <p:spPr>
          <a:xfrm>
            <a:off x="3740235" y="5600620"/>
            <a:ext cx="1733550" cy="1547450"/>
          </a:xfrm>
          <a:prstGeom prst="rect">
            <a:avLst/>
          </a:prstGeom>
          <a:solidFill>
            <a:schemeClr val="tx1">
              <a:lumMod val="10000"/>
              <a:lumOff val="90000"/>
            </a:schemeClr>
          </a:solidFill>
          <a:ln w="19050">
            <a:solidFill>
              <a:schemeClr val="tx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10" name="Oval 209">
            <a:extLst>
              <a:ext uri="{FF2B5EF4-FFF2-40B4-BE49-F238E27FC236}">
                <a16:creationId xmlns:a16="http://schemas.microsoft.com/office/drawing/2014/main" id="{DCBA72DE-E3D0-4787-87A3-70442E1D7F07}"/>
              </a:ext>
            </a:extLst>
          </p:cNvPr>
          <p:cNvSpPr/>
          <p:nvPr/>
        </p:nvSpPr>
        <p:spPr>
          <a:xfrm>
            <a:off x="1894657" y="5738948"/>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000" dirty="0"/>
              <a:t>A</a:t>
            </a:r>
            <a:endParaRPr lang="en-GB" dirty="0"/>
          </a:p>
        </p:txBody>
      </p:sp>
      <p:sp>
        <p:nvSpPr>
          <p:cNvPr id="213" name="Oval 212">
            <a:extLst>
              <a:ext uri="{FF2B5EF4-FFF2-40B4-BE49-F238E27FC236}">
                <a16:creationId xmlns:a16="http://schemas.microsoft.com/office/drawing/2014/main" id="{FCFF8C75-A0CF-4910-889E-51D35D32BB0A}"/>
              </a:ext>
            </a:extLst>
          </p:cNvPr>
          <p:cNvSpPr/>
          <p:nvPr/>
        </p:nvSpPr>
        <p:spPr>
          <a:xfrm>
            <a:off x="2905897" y="5738948"/>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222" name="Oval 221">
            <a:extLst>
              <a:ext uri="{FF2B5EF4-FFF2-40B4-BE49-F238E27FC236}">
                <a16:creationId xmlns:a16="http://schemas.microsoft.com/office/drawing/2014/main" id="{E1072EE9-C53D-4399-923E-35C5E4F66BC5}"/>
              </a:ext>
            </a:extLst>
          </p:cNvPr>
          <p:cNvSpPr/>
          <p:nvPr/>
        </p:nvSpPr>
        <p:spPr>
          <a:xfrm>
            <a:off x="8137372" y="6280648"/>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23" name="Oval 222">
            <a:extLst>
              <a:ext uri="{FF2B5EF4-FFF2-40B4-BE49-F238E27FC236}">
                <a16:creationId xmlns:a16="http://schemas.microsoft.com/office/drawing/2014/main" id="{A495FD1B-3C22-4143-BE2F-4CB6CFA44D38}"/>
              </a:ext>
            </a:extLst>
          </p:cNvPr>
          <p:cNvSpPr/>
          <p:nvPr/>
        </p:nvSpPr>
        <p:spPr>
          <a:xfrm>
            <a:off x="9150200" y="6288343"/>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224" name="Oval 223">
            <a:extLst>
              <a:ext uri="{FF2B5EF4-FFF2-40B4-BE49-F238E27FC236}">
                <a16:creationId xmlns:a16="http://schemas.microsoft.com/office/drawing/2014/main" id="{EF93EBD7-E829-4BF5-8E15-50272141F1A1}"/>
              </a:ext>
            </a:extLst>
          </p:cNvPr>
          <p:cNvSpPr/>
          <p:nvPr/>
        </p:nvSpPr>
        <p:spPr>
          <a:xfrm>
            <a:off x="6075561" y="569259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225" name="Oval 224">
            <a:extLst>
              <a:ext uri="{FF2B5EF4-FFF2-40B4-BE49-F238E27FC236}">
                <a16:creationId xmlns:a16="http://schemas.microsoft.com/office/drawing/2014/main" id="{DA8A342A-FA1C-4E69-BC2E-185E4641EB33}"/>
              </a:ext>
            </a:extLst>
          </p:cNvPr>
          <p:cNvSpPr/>
          <p:nvPr/>
        </p:nvSpPr>
        <p:spPr>
          <a:xfrm>
            <a:off x="7086801" y="569259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230" name="Oval 229">
            <a:extLst>
              <a:ext uri="{FF2B5EF4-FFF2-40B4-BE49-F238E27FC236}">
                <a16:creationId xmlns:a16="http://schemas.microsoft.com/office/drawing/2014/main" id="{63E466E9-51C7-45CB-B58D-91C320D57A6B}"/>
              </a:ext>
            </a:extLst>
          </p:cNvPr>
          <p:cNvSpPr/>
          <p:nvPr/>
        </p:nvSpPr>
        <p:spPr>
          <a:xfrm>
            <a:off x="3922140" y="6326076"/>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31" name="Oval 230">
            <a:extLst>
              <a:ext uri="{FF2B5EF4-FFF2-40B4-BE49-F238E27FC236}">
                <a16:creationId xmlns:a16="http://schemas.microsoft.com/office/drawing/2014/main" id="{F873B89D-69F8-4BA8-BC94-3F1BF575EC50}"/>
              </a:ext>
            </a:extLst>
          </p:cNvPr>
          <p:cNvSpPr/>
          <p:nvPr/>
        </p:nvSpPr>
        <p:spPr>
          <a:xfrm>
            <a:off x="4944491" y="633634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232" name="Oval 231">
            <a:extLst>
              <a:ext uri="{FF2B5EF4-FFF2-40B4-BE49-F238E27FC236}">
                <a16:creationId xmlns:a16="http://schemas.microsoft.com/office/drawing/2014/main" id="{E8450A0E-0884-4AD9-B8DA-58FABBE772AB}"/>
              </a:ext>
            </a:extLst>
          </p:cNvPr>
          <p:cNvSpPr/>
          <p:nvPr/>
        </p:nvSpPr>
        <p:spPr>
          <a:xfrm>
            <a:off x="3994921" y="5731646"/>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233" name="Oval 232">
            <a:extLst>
              <a:ext uri="{FF2B5EF4-FFF2-40B4-BE49-F238E27FC236}">
                <a16:creationId xmlns:a16="http://schemas.microsoft.com/office/drawing/2014/main" id="{26584D1C-C97D-4266-9F1C-DFD5951B0822}"/>
              </a:ext>
            </a:extLst>
          </p:cNvPr>
          <p:cNvSpPr/>
          <p:nvPr/>
        </p:nvSpPr>
        <p:spPr>
          <a:xfrm>
            <a:off x="1907605" y="6257478"/>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34" name="Oval 233">
            <a:extLst>
              <a:ext uri="{FF2B5EF4-FFF2-40B4-BE49-F238E27FC236}">
                <a16:creationId xmlns:a16="http://schemas.microsoft.com/office/drawing/2014/main" id="{5BF82ABB-65F0-43AD-A008-7049D81EF5B9}"/>
              </a:ext>
            </a:extLst>
          </p:cNvPr>
          <p:cNvSpPr/>
          <p:nvPr/>
        </p:nvSpPr>
        <p:spPr>
          <a:xfrm>
            <a:off x="6590332" y="6775279"/>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235" name="Oval 234">
            <a:extLst>
              <a:ext uri="{FF2B5EF4-FFF2-40B4-BE49-F238E27FC236}">
                <a16:creationId xmlns:a16="http://schemas.microsoft.com/office/drawing/2014/main" id="{C9B5E664-99AB-4AA7-AEAC-C8B81E12030E}"/>
              </a:ext>
            </a:extLst>
          </p:cNvPr>
          <p:cNvSpPr/>
          <p:nvPr/>
        </p:nvSpPr>
        <p:spPr>
          <a:xfrm>
            <a:off x="4910911" y="5731523"/>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236" name="Oval 235">
            <a:extLst>
              <a:ext uri="{FF2B5EF4-FFF2-40B4-BE49-F238E27FC236}">
                <a16:creationId xmlns:a16="http://schemas.microsoft.com/office/drawing/2014/main" id="{53513E14-9464-4D69-92C5-6F0CFE038DA2}"/>
              </a:ext>
            </a:extLst>
          </p:cNvPr>
          <p:cNvSpPr/>
          <p:nvPr/>
        </p:nvSpPr>
        <p:spPr>
          <a:xfrm>
            <a:off x="2823595" y="6257355"/>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237" name="Oval 236">
            <a:extLst>
              <a:ext uri="{FF2B5EF4-FFF2-40B4-BE49-F238E27FC236}">
                <a16:creationId xmlns:a16="http://schemas.microsoft.com/office/drawing/2014/main" id="{6AB69E00-D777-4CD5-8777-BA3FBCAE2FEB}"/>
              </a:ext>
            </a:extLst>
          </p:cNvPr>
          <p:cNvSpPr/>
          <p:nvPr/>
        </p:nvSpPr>
        <p:spPr>
          <a:xfrm>
            <a:off x="8291425" y="573884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238" name="Oval 237">
            <a:extLst>
              <a:ext uri="{FF2B5EF4-FFF2-40B4-BE49-F238E27FC236}">
                <a16:creationId xmlns:a16="http://schemas.microsoft.com/office/drawing/2014/main" id="{C86687AA-A851-463E-AD51-5CB3D67C3B55}"/>
              </a:ext>
            </a:extLst>
          </p:cNvPr>
          <p:cNvSpPr/>
          <p:nvPr/>
        </p:nvSpPr>
        <p:spPr>
          <a:xfrm>
            <a:off x="6172426" y="625570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39" name="Oval 238">
            <a:extLst>
              <a:ext uri="{FF2B5EF4-FFF2-40B4-BE49-F238E27FC236}">
                <a16:creationId xmlns:a16="http://schemas.microsoft.com/office/drawing/2014/main" id="{044F05C9-42B5-4D8B-AF9D-0B08B1643DF1}"/>
              </a:ext>
            </a:extLst>
          </p:cNvPr>
          <p:cNvSpPr/>
          <p:nvPr/>
        </p:nvSpPr>
        <p:spPr>
          <a:xfrm>
            <a:off x="2400384" y="6766722"/>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240" name="Oval 239">
            <a:extLst>
              <a:ext uri="{FF2B5EF4-FFF2-40B4-BE49-F238E27FC236}">
                <a16:creationId xmlns:a16="http://schemas.microsoft.com/office/drawing/2014/main" id="{0E223419-2556-4BCF-B123-54BF589C2661}"/>
              </a:ext>
            </a:extLst>
          </p:cNvPr>
          <p:cNvSpPr/>
          <p:nvPr/>
        </p:nvSpPr>
        <p:spPr>
          <a:xfrm>
            <a:off x="9207415" y="5738720"/>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241" name="Oval 240">
            <a:extLst>
              <a:ext uri="{FF2B5EF4-FFF2-40B4-BE49-F238E27FC236}">
                <a16:creationId xmlns:a16="http://schemas.microsoft.com/office/drawing/2014/main" id="{251177DF-83D8-4205-8CB7-DACA98F0F6BC}"/>
              </a:ext>
            </a:extLst>
          </p:cNvPr>
          <p:cNvSpPr/>
          <p:nvPr/>
        </p:nvSpPr>
        <p:spPr>
          <a:xfrm>
            <a:off x="7088416" y="6255580"/>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Tree>
    <p:extLst>
      <p:ext uri="{BB962C8B-B14F-4D97-AF65-F5344CB8AC3E}">
        <p14:creationId xmlns:p14="http://schemas.microsoft.com/office/powerpoint/2010/main" val="3647895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9C8CEB-3E24-462D-8132-2332C940B2B0}"/>
              </a:ext>
            </a:extLst>
          </p:cNvPr>
          <p:cNvSpPr>
            <a:spLocks noGrp="1"/>
          </p:cNvSpPr>
          <p:nvPr>
            <p:ph type="body" sz="quarter" idx="15"/>
          </p:nvPr>
        </p:nvSpPr>
        <p:spPr/>
        <p:txBody>
          <a:bodyPr/>
          <a:lstStyle/>
          <a:p>
            <a:r>
              <a:rPr lang="en-GB" sz="1200" dirty="0"/>
              <a:t>Lesson does not have to stand alone. Assume that people have understood all topics beforehand (see structure of Intro to R course). </a:t>
            </a:r>
          </a:p>
          <a:p>
            <a:r>
              <a:rPr lang="en-GB" sz="1200" dirty="0"/>
              <a:t>Delegates will use the same material in teaching block 2 on day two. After the second teaching block, however, delegates have their choice of topic (from the whole course). </a:t>
            </a:r>
          </a:p>
          <a:p>
            <a:endParaRPr lang="en-GB" sz="1200" dirty="0"/>
          </a:p>
          <a:p>
            <a:r>
              <a:rPr lang="en-GB" sz="1200" dirty="0"/>
              <a:t>* From the Intro to R course (see overleaf)</a:t>
            </a:r>
          </a:p>
        </p:txBody>
      </p:sp>
      <p:sp>
        <p:nvSpPr>
          <p:cNvPr id="3" name="Text Placeholder 2">
            <a:extLst>
              <a:ext uri="{FF2B5EF4-FFF2-40B4-BE49-F238E27FC236}">
                <a16:creationId xmlns:a16="http://schemas.microsoft.com/office/drawing/2014/main" id="{F48E248F-3333-426C-9D56-3E26C8B47000}"/>
              </a:ext>
            </a:extLst>
          </p:cNvPr>
          <p:cNvSpPr>
            <a:spLocks noGrp="1"/>
          </p:cNvSpPr>
          <p:nvPr>
            <p:ph type="body" sz="quarter" idx="16"/>
          </p:nvPr>
        </p:nvSpPr>
        <p:spPr/>
        <p:txBody>
          <a:bodyPr/>
          <a:lstStyle/>
          <a:p>
            <a:pPr marL="342900" indent="-342900">
              <a:buAutoNum type="arabicPeriod"/>
            </a:pPr>
            <a:r>
              <a:rPr lang="en-GB" sz="1200" dirty="0"/>
              <a:t>Introduction – Why R?                     [Deck 01: slides 1-25]*</a:t>
            </a:r>
          </a:p>
          <a:p>
            <a:pPr marL="342900" indent="-342900">
              <a:buAutoNum type="arabicPeriod"/>
            </a:pPr>
            <a:r>
              <a:rPr lang="en-GB" sz="1200" dirty="0"/>
              <a:t>Introduce RStudio layout                 [Deck 01: slides 26-46]*</a:t>
            </a:r>
          </a:p>
          <a:p>
            <a:pPr marL="342900" indent="-342900">
              <a:buFont typeface="Arial" panose="020B0604020202020204" pitchFamily="34" charset="0"/>
              <a:buAutoNum type="arabicPeriod"/>
            </a:pPr>
            <a:r>
              <a:rPr lang="en-GB" sz="1200" dirty="0"/>
              <a:t>The pipe and </a:t>
            </a:r>
            <a:r>
              <a:rPr lang="en-GB" sz="1200" dirty="0" err="1">
                <a:latin typeface="Consolas" panose="020B0609020204030204" pitchFamily="49" charset="0"/>
              </a:rPr>
              <a:t>dplyr</a:t>
            </a:r>
            <a:r>
              <a:rPr lang="en-GB" sz="1200" dirty="0">
                <a:latin typeface="Consolas" panose="020B0609020204030204" pitchFamily="49" charset="0"/>
              </a:rPr>
              <a:t>::arrange   </a:t>
            </a:r>
            <a:r>
              <a:rPr lang="en-GB" sz="1200" dirty="0"/>
              <a:t>[Deck 04: slides 18-35]*</a:t>
            </a:r>
            <a:endParaRPr lang="en-GB" sz="1200" dirty="0">
              <a:latin typeface="Consolas" panose="020B0609020204030204" pitchFamily="49" charset="0"/>
            </a:endParaRPr>
          </a:p>
          <a:p>
            <a:pPr marL="342900" indent="-342900">
              <a:buAutoNum type="arabicPeriod"/>
            </a:pPr>
            <a:r>
              <a:rPr lang="en-GB" sz="1200" dirty="0" err="1"/>
              <a:t>ggplot</a:t>
            </a:r>
            <a:r>
              <a:rPr lang="en-GB" sz="1200" dirty="0"/>
              <a:t>: Intro to </a:t>
            </a:r>
            <a:r>
              <a:rPr lang="en-GB" sz="1200" dirty="0" err="1"/>
              <a:t>geoms</a:t>
            </a:r>
            <a:r>
              <a:rPr lang="en-GB" sz="1200" dirty="0"/>
              <a:t> and </a:t>
            </a:r>
            <a:r>
              <a:rPr lang="en-GB" sz="1200" dirty="0" err="1">
                <a:latin typeface="Consolas" panose="020B0609020204030204" pitchFamily="49" charset="0"/>
              </a:rPr>
              <a:t>aes</a:t>
            </a:r>
            <a:r>
              <a:rPr lang="en-GB" sz="1200" dirty="0">
                <a:latin typeface="Consolas" panose="020B0609020204030204" pitchFamily="49" charset="0"/>
              </a:rPr>
              <a:t>   </a:t>
            </a:r>
            <a:r>
              <a:rPr lang="en-GB" sz="1200" dirty="0"/>
              <a:t>[Deck 05: slides 20-38]*</a:t>
            </a:r>
            <a:endParaRPr lang="en-GB" sz="1200" dirty="0">
              <a:latin typeface="Consolas" panose="020B0609020204030204" pitchFamily="49" charset="0"/>
            </a:endParaRPr>
          </a:p>
          <a:p>
            <a:pPr marL="342900" indent="-342900">
              <a:buFont typeface="Arial" panose="020B0604020202020204" pitchFamily="34" charset="0"/>
              <a:buAutoNum type="arabicPeriod"/>
            </a:pPr>
            <a:r>
              <a:rPr lang="en-GB" sz="1200" dirty="0" err="1">
                <a:latin typeface="+mn-lt"/>
              </a:rPr>
              <a:t>dplyr</a:t>
            </a:r>
            <a:r>
              <a:rPr lang="en-GB" sz="1200" dirty="0">
                <a:latin typeface="+mn-lt"/>
              </a:rPr>
              <a:t>::  filter, mutate, summarise     </a:t>
            </a:r>
            <a:r>
              <a:rPr lang="en-GB" sz="1200" dirty="0"/>
              <a:t>[Deck 05: slides 20-38]*</a:t>
            </a:r>
            <a:endParaRPr lang="en-GB" sz="1200" dirty="0">
              <a:latin typeface="Consolas" panose="020B0609020204030204" pitchFamily="49" charset="0"/>
            </a:endParaRPr>
          </a:p>
          <a:p>
            <a:pPr marL="342900" indent="-342900">
              <a:buAutoNum type="arabicPeriod"/>
            </a:pPr>
            <a:endParaRPr lang="en-GB" sz="18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13</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2.4 Five topics </a:t>
            </a:r>
            <a:r>
              <a:rPr lang="en-GB" sz="1600" b="0" dirty="0">
                <a:latin typeface="Raleway" panose="020B0503030101060003" pitchFamily="34" charset="0"/>
              </a:rPr>
              <a:t>(for teaching blocks 1 and 2)</a:t>
            </a:r>
            <a:endParaRPr lang="en-GB" b="0" dirty="0">
              <a:latin typeface="Raleway" panose="020B0503030101060003" pitchFamily="34" charset="0"/>
            </a:endParaRPr>
          </a:p>
        </p:txBody>
      </p:sp>
    </p:spTree>
    <p:extLst>
      <p:ext uri="{BB962C8B-B14F-4D97-AF65-F5344CB8AC3E}">
        <p14:creationId xmlns:p14="http://schemas.microsoft.com/office/powerpoint/2010/main" val="1962394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99C8CEB-3E24-462D-8132-2332C940B2B0}"/>
              </a:ext>
            </a:extLst>
          </p:cNvPr>
          <p:cNvSpPr>
            <a:spLocks noGrp="1"/>
          </p:cNvSpPr>
          <p:nvPr>
            <p:ph type="body" sz="quarter" idx="15"/>
          </p:nvPr>
        </p:nvSpPr>
        <p:spPr/>
        <p:txBody>
          <a:bodyPr/>
          <a:lstStyle/>
          <a:p>
            <a:r>
              <a:rPr lang="en-GB" sz="1200" dirty="0"/>
              <a:t> </a:t>
            </a:r>
          </a:p>
        </p:txBody>
      </p:sp>
      <p:sp>
        <p:nvSpPr>
          <p:cNvPr id="3" name="Text Placeholder 2">
            <a:extLst>
              <a:ext uri="{FF2B5EF4-FFF2-40B4-BE49-F238E27FC236}">
                <a16:creationId xmlns:a16="http://schemas.microsoft.com/office/drawing/2014/main" id="{F48E248F-3333-426C-9D56-3E26C8B47000}"/>
              </a:ext>
            </a:extLst>
          </p:cNvPr>
          <p:cNvSpPr>
            <a:spLocks noGrp="1"/>
          </p:cNvSpPr>
          <p:nvPr>
            <p:ph type="body" sz="quarter" idx="16"/>
          </p:nvPr>
        </p:nvSpPr>
        <p:spPr>
          <a:xfrm>
            <a:off x="666750" y="1474788"/>
            <a:ext cx="4581525" cy="5544000"/>
          </a:xfrm>
        </p:spPr>
        <p:txBody>
          <a:bodyPr/>
          <a:lstStyle/>
          <a:p>
            <a:r>
              <a:rPr lang="en-GB" sz="1200" dirty="0"/>
              <a:t>Course materials for the Train the Trainer course can be found at:</a:t>
            </a:r>
          </a:p>
          <a:p>
            <a:r>
              <a:rPr lang="en-GB" sz="1200" dirty="0">
                <a:hlinkClick r:id="rId2"/>
              </a:rPr>
              <a:t>https://github.com/nhs-r-community/train_the_trainer</a:t>
            </a:r>
            <a:endParaRPr lang="en-GB" sz="1200" dirty="0"/>
          </a:p>
          <a:p>
            <a:r>
              <a:rPr lang="en-GB" sz="1200" dirty="0"/>
              <a:t>Course materials for the underlying Intro to R course are found at:</a:t>
            </a:r>
          </a:p>
          <a:p>
            <a:r>
              <a:rPr lang="en-GB" sz="1200" dirty="0">
                <a:hlinkClick r:id="rId3"/>
              </a:rPr>
              <a:t>https://github.com/nhs-r-community/intro_r</a:t>
            </a:r>
            <a:endParaRPr lang="en-GB" sz="1200" dirty="0"/>
          </a:p>
          <a:p>
            <a:endParaRPr lang="en-GB" sz="1200" dirty="0"/>
          </a:p>
          <a:p>
            <a:r>
              <a:rPr lang="en-GB" sz="1200" dirty="0"/>
              <a:t>---</a:t>
            </a:r>
          </a:p>
          <a:p>
            <a:r>
              <a:rPr lang="en-GB" sz="1200" dirty="0"/>
              <a:t>RStudio slides on modern, evidence based, teaching practices:</a:t>
            </a:r>
          </a:p>
          <a:p>
            <a:r>
              <a:rPr lang="en-GB" sz="1200" dirty="0">
                <a:hlinkClick r:id="rId4"/>
              </a:rPr>
              <a:t>https://drive.google.com/drive/folders/13ohFt3D0EJ5PDbMaWTxnHH-hwA7G0IvY</a:t>
            </a:r>
            <a:endParaRPr lang="en-GB" sz="1200" dirty="0"/>
          </a:p>
          <a:p>
            <a:endParaRPr lang="en-GB" sz="1200"/>
          </a:p>
          <a:p>
            <a:r>
              <a:rPr lang="en-GB" sz="1200"/>
              <a:t>---</a:t>
            </a:r>
            <a:endParaRPr lang="en-GB" sz="1200" dirty="0"/>
          </a:p>
          <a:p>
            <a:r>
              <a:rPr lang="en-GB" sz="1200" dirty="0"/>
              <a:t>You may sign up for RStudio Cloud at:</a:t>
            </a:r>
          </a:p>
          <a:p>
            <a:r>
              <a:rPr lang="en-GB" sz="1200" dirty="0">
                <a:hlinkClick r:id="rId5"/>
              </a:rPr>
              <a:t>https://rstudio.cloud/</a:t>
            </a:r>
            <a:endParaRPr lang="en-GB" sz="1200" dirty="0"/>
          </a:p>
          <a:p>
            <a:endParaRPr lang="en-GB" sz="1200" dirty="0"/>
          </a:p>
          <a:p>
            <a:endParaRPr lang="en-GB" sz="12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14</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3. Materials &amp; Resources</a:t>
            </a:r>
          </a:p>
        </p:txBody>
      </p:sp>
      <p:pic>
        <p:nvPicPr>
          <p:cNvPr id="6" name="Picture 5">
            <a:extLst>
              <a:ext uri="{FF2B5EF4-FFF2-40B4-BE49-F238E27FC236}">
                <a16:creationId xmlns:a16="http://schemas.microsoft.com/office/drawing/2014/main" id="{4F871640-C81F-4EA9-BA83-554E8BA6C52C}"/>
              </a:ext>
            </a:extLst>
          </p:cNvPr>
          <p:cNvPicPr>
            <a:picLocks noChangeAspect="1"/>
          </p:cNvPicPr>
          <p:nvPr/>
        </p:nvPicPr>
        <p:blipFill>
          <a:blip r:embed="rId6"/>
          <a:stretch>
            <a:fillRect/>
          </a:stretch>
        </p:blipFill>
        <p:spPr>
          <a:xfrm>
            <a:off x="6049292" y="1116000"/>
            <a:ext cx="3256708" cy="1858706"/>
          </a:xfrm>
          <a:prstGeom prst="rect">
            <a:avLst/>
          </a:prstGeom>
        </p:spPr>
      </p:pic>
    </p:spTree>
    <p:extLst>
      <p:ext uri="{BB962C8B-B14F-4D97-AF65-F5344CB8AC3E}">
        <p14:creationId xmlns:p14="http://schemas.microsoft.com/office/powerpoint/2010/main" val="1723992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pPr lvl="0"/>
            <a:r>
              <a:rPr lang="en-GB" sz="1200" b="1" dirty="0"/>
              <a:t>3. To bring:</a:t>
            </a:r>
          </a:p>
          <a:p>
            <a:pPr lvl="0"/>
            <a:r>
              <a:rPr lang="en-GB" sz="1200" dirty="0"/>
              <a:t>- Laptop</a:t>
            </a:r>
          </a:p>
          <a:p>
            <a:pPr lvl="0"/>
            <a:r>
              <a:rPr lang="en-GB" sz="1200" dirty="0"/>
              <a:t>- Laptop charger</a:t>
            </a:r>
          </a:p>
          <a:p>
            <a:pPr lvl="0"/>
            <a:r>
              <a:rPr lang="en-GB" sz="1200" dirty="0"/>
              <a:t>- Presenter remote (and spare batteries)</a:t>
            </a:r>
          </a:p>
          <a:p>
            <a:pPr lvl="0"/>
            <a:r>
              <a:rPr lang="en-GB" sz="1200" dirty="0"/>
              <a:t>- Attendance sheet</a:t>
            </a:r>
          </a:p>
          <a:p>
            <a:pPr lvl="0"/>
            <a:r>
              <a:rPr lang="en-GB" sz="1200" dirty="0"/>
              <a:t>- Evaluation forms</a:t>
            </a:r>
          </a:p>
          <a:p>
            <a:pPr lvl="0"/>
            <a:r>
              <a:rPr lang="en-GB" sz="1200" dirty="0"/>
              <a:t>- Pen and paper</a:t>
            </a:r>
          </a:p>
          <a:p>
            <a:pPr lvl="0"/>
            <a:r>
              <a:rPr lang="en-GB" sz="1200" dirty="0"/>
              <a:t>- Computer mouse  (optional)</a:t>
            </a:r>
          </a:p>
          <a:p>
            <a:pPr lvl="0"/>
            <a:r>
              <a:rPr lang="en-GB" sz="1200" dirty="0"/>
              <a:t>- HDMI / VGA cables  or adapters (optional but recommended)</a:t>
            </a:r>
          </a:p>
          <a:p>
            <a:pPr lvl="0"/>
            <a:r>
              <a:rPr lang="en-GB" sz="1200" dirty="0"/>
              <a:t>- Hardcopy of R4DS  (optional)</a:t>
            </a:r>
          </a:p>
          <a:p>
            <a:pPr lvl="0"/>
            <a:r>
              <a:rPr lang="en-GB" sz="1200" dirty="0"/>
              <a:t>- Bell or noise maker (to get attention)</a:t>
            </a:r>
          </a:p>
          <a:p>
            <a:pPr lvl="0"/>
            <a:endParaRPr lang="en-GB" sz="800" dirty="0"/>
          </a:p>
        </p:txBody>
      </p:sp>
      <p:sp>
        <p:nvSpPr>
          <p:cNvPr id="2" name="Text Placeholder 1">
            <a:extLst>
              <a:ext uri="{FF2B5EF4-FFF2-40B4-BE49-F238E27FC236}">
                <a16:creationId xmlns:a16="http://schemas.microsoft.com/office/drawing/2014/main" id="{66D68F3E-EC4E-4F03-A802-2BBD76857E18}"/>
              </a:ext>
            </a:extLst>
          </p:cNvPr>
          <p:cNvSpPr>
            <a:spLocks noGrp="1"/>
          </p:cNvSpPr>
          <p:nvPr>
            <p:ph type="body" sz="quarter" idx="16"/>
          </p:nvPr>
        </p:nvSpPr>
        <p:spPr/>
        <p:txBody>
          <a:bodyPr/>
          <a:lstStyle/>
          <a:p>
            <a:pPr lvl="0"/>
            <a:r>
              <a:rPr lang="en-GB" sz="1200" b="1" dirty="0"/>
              <a:t> 1. Organisation (liaise with organiser):</a:t>
            </a:r>
          </a:p>
          <a:p>
            <a:pPr marL="171450" lvl="0" indent="-171450">
              <a:buFont typeface="Arial" panose="020B0604020202020204" pitchFamily="34" charset="0"/>
              <a:buChar char="•"/>
            </a:pPr>
            <a:r>
              <a:rPr lang="en-GB" sz="1200" dirty="0"/>
              <a:t>Known venue + start time</a:t>
            </a:r>
          </a:p>
          <a:p>
            <a:pPr marL="171450" lvl="0" indent="-171450">
              <a:buFont typeface="Arial" panose="020B0604020202020204" pitchFamily="34" charset="0"/>
              <a:buChar char="•"/>
            </a:pPr>
            <a:r>
              <a:rPr lang="en-GB" sz="1200" dirty="0"/>
              <a:t>Known travel + accommodation arrangements</a:t>
            </a:r>
          </a:p>
          <a:p>
            <a:pPr marL="171450" lvl="0" indent="-171450">
              <a:buFont typeface="Arial" panose="020B0604020202020204" pitchFamily="34" charset="0"/>
              <a:buChar char="•"/>
            </a:pPr>
            <a:r>
              <a:rPr lang="en-GB" sz="1200" dirty="0"/>
              <a:t>Does your co-presenter have these details?</a:t>
            </a:r>
          </a:p>
          <a:p>
            <a:pPr marL="171450" lvl="0" indent="-171450">
              <a:buFont typeface="Arial" panose="020B0604020202020204" pitchFamily="34" charset="0"/>
              <a:buChar char="•"/>
            </a:pPr>
            <a:r>
              <a:rPr lang="en-GB" sz="1200" dirty="0"/>
              <a:t>How many participants expected (15 or fewer recommended)</a:t>
            </a:r>
          </a:p>
          <a:p>
            <a:pPr marL="171450" lvl="0" indent="-171450">
              <a:buFont typeface="Arial" panose="020B0604020202020204" pitchFamily="34" charset="0"/>
              <a:buChar char="•"/>
            </a:pPr>
            <a:r>
              <a:rPr lang="en-GB" sz="1200" dirty="0"/>
              <a:t>Is the room adequate (organiser responsible)?</a:t>
            </a:r>
          </a:p>
          <a:p>
            <a:pPr marL="171450" lvl="0" indent="-171450">
              <a:buFont typeface="Arial" panose="020B0604020202020204" pitchFamily="34" charset="0"/>
              <a:buChar char="•"/>
            </a:pPr>
            <a:r>
              <a:rPr lang="en-GB" sz="1200" dirty="0"/>
              <a:t>Will two (independent) screens (one for code, one for slides) be available? </a:t>
            </a:r>
          </a:p>
          <a:p>
            <a:pPr marL="171450" lvl="0" indent="-171450">
              <a:buFont typeface="Arial" panose="020B0604020202020204" pitchFamily="34" charset="0"/>
              <a:buChar char="•"/>
            </a:pPr>
            <a:r>
              <a:rPr lang="en-GB" sz="1200" dirty="0"/>
              <a:t>Will extra plug sockets (extension cables with multi-plug) be available?</a:t>
            </a:r>
          </a:p>
          <a:p>
            <a:pPr marL="171450" lvl="0" indent="-171450">
              <a:buFont typeface="Arial" panose="020B0604020202020204" pitchFamily="34" charset="0"/>
              <a:buChar char="•"/>
            </a:pPr>
            <a:r>
              <a:rPr lang="en-GB" sz="1200" dirty="0"/>
              <a:t>Will the organiser be there on the day?</a:t>
            </a:r>
            <a:endParaRPr lang="en-GB" sz="1200" b="1" dirty="0"/>
          </a:p>
          <a:p>
            <a:pPr lvl="0"/>
            <a:r>
              <a:rPr lang="en-GB" sz="1200" b="1" dirty="0"/>
              <a:t>2. To prepare beforehand:</a:t>
            </a:r>
          </a:p>
          <a:p>
            <a:pPr marL="171450" indent="-171450">
              <a:buFont typeface="Arial" panose="020B0604020202020204" pitchFamily="34" charset="0"/>
              <a:buChar char="•"/>
            </a:pPr>
            <a:r>
              <a:rPr lang="en-GB" sz="1200" dirty="0"/>
              <a:t>Have installation instructions / cloud instructions been sent out.</a:t>
            </a:r>
            <a:endParaRPr lang="en-GB" sz="1200" b="1" dirty="0"/>
          </a:p>
          <a:p>
            <a:pPr marL="171450" lvl="0" indent="-171450">
              <a:buFont typeface="Arial" panose="020B0604020202020204" pitchFamily="34" charset="0"/>
              <a:buChar char="•"/>
            </a:pPr>
            <a:r>
              <a:rPr lang="en-GB" sz="1200" dirty="0"/>
              <a:t>Slides (ideally stand-alone reference)</a:t>
            </a:r>
          </a:p>
          <a:p>
            <a:pPr marL="171450" lvl="0" indent="-171450">
              <a:buFont typeface="Arial" panose="020B0604020202020204" pitchFamily="34" charset="0"/>
              <a:buChar char="•"/>
            </a:pPr>
            <a:r>
              <a:rPr lang="en-GB" sz="1200" dirty="0"/>
              <a:t>Rehearse delivery</a:t>
            </a:r>
          </a:p>
          <a:p>
            <a:pPr marL="171450" lvl="0" indent="-171450">
              <a:buFont typeface="Arial" panose="020B0604020202020204" pitchFamily="34" charset="0"/>
              <a:buChar char="•"/>
            </a:pPr>
            <a:r>
              <a:rPr lang="en-GB" sz="1200" dirty="0"/>
              <a:t>Have the materials been given to delegates/ put online?</a:t>
            </a:r>
          </a:p>
          <a:p>
            <a:pPr lvl="0"/>
            <a:endParaRPr lang="en-GB" sz="1200" dirty="0"/>
          </a:p>
          <a:p>
            <a:endParaRPr lang="en-GB" sz="12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15</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Appendix 1: Checklist for organising a workshop (1 of 2)</a:t>
            </a:r>
          </a:p>
        </p:txBody>
      </p:sp>
    </p:spTree>
    <p:extLst>
      <p:ext uri="{BB962C8B-B14F-4D97-AF65-F5344CB8AC3E}">
        <p14:creationId xmlns:p14="http://schemas.microsoft.com/office/powerpoint/2010/main" val="24944877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pPr lvl="0"/>
            <a:r>
              <a:rPr lang="en-GB" sz="1200" b="1" dirty="0"/>
              <a:t>Reminders</a:t>
            </a:r>
          </a:p>
          <a:p>
            <a:pPr marL="171450" lvl="0" indent="-171450">
              <a:buFont typeface="Arial" panose="020B0604020202020204" pitchFamily="34" charset="0"/>
              <a:buChar char="•"/>
            </a:pPr>
            <a:r>
              <a:rPr lang="en-GB" sz="1200" dirty="0"/>
              <a:t>Look at your audience.</a:t>
            </a:r>
          </a:p>
          <a:p>
            <a:pPr marL="171450" lvl="0" indent="-171450">
              <a:buFont typeface="Arial" panose="020B0604020202020204" pitchFamily="34" charset="0"/>
              <a:buChar char="•"/>
            </a:pPr>
            <a:r>
              <a:rPr lang="en-GB" sz="1200" dirty="0"/>
              <a:t>You can move into the room (to break presenter-participant barrier)</a:t>
            </a:r>
          </a:p>
          <a:p>
            <a:pPr marL="171450" lvl="0" indent="-171450">
              <a:buFont typeface="Arial" panose="020B0604020202020204" pitchFamily="34" charset="0"/>
              <a:buChar char="•"/>
            </a:pPr>
            <a:r>
              <a:rPr lang="en-GB" sz="1200" dirty="0"/>
              <a:t>Be aware of time (you want to pace yourself properly and finish at (or slightly before) the scheduled end time).</a:t>
            </a:r>
            <a:endParaRPr lang="en-GB" sz="800" dirty="0"/>
          </a:p>
          <a:p>
            <a:pPr marL="171450" lvl="0" indent="-171450">
              <a:buFontTx/>
              <a:buChar char="-"/>
            </a:pPr>
            <a:endParaRPr lang="en-GB" sz="1200" dirty="0"/>
          </a:p>
        </p:txBody>
      </p:sp>
      <p:sp>
        <p:nvSpPr>
          <p:cNvPr id="2" name="Text Placeholder 1">
            <a:extLst>
              <a:ext uri="{FF2B5EF4-FFF2-40B4-BE49-F238E27FC236}">
                <a16:creationId xmlns:a16="http://schemas.microsoft.com/office/drawing/2014/main" id="{66D68F3E-EC4E-4F03-A802-2BBD76857E18}"/>
              </a:ext>
            </a:extLst>
          </p:cNvPr>
          <p:cNvSpPr>
            <a:spLocks noGrp="1"/>
          </p:cNvSpPr>
          <p:nvPr>
            <p:ph type="body" sz="quarter" idx="16"/>
          </p:nvPr>
        </p:nvSpPr>
        <p:spPr/>
        <p:txBody>
          <a:bodyPr/>
          <a:lstStyle/>
          <a:p>
            <a:pPr lvl="0"/>
            <a:r>
              <a:rPr lang="en-GB" sz="1200" b="1" dirty="0"/>
              <a:t>4. On the day</a:t>
            </a:r>
          </a:p>
          <a:p>
            <a:pPr marL="171450" lvl="0" indent="-171450">
              <a:buFont typeface="Arial" panose="020B0604020202020204" pitchFamily="34" charset="0"/>
              <a:buChar char="•"/>
            </a:pPr>
            <a:r>
              <a:rPr lang="en-GB" sz="1200" dirty="0"/>
              <a:t>Warm up your voice?</a:t>
            </a:r>
          </a:p>
          <a:p>
            <a:pPr marL="171450" lvl="0" indent="-171450">
              <a:buFont typeface="Arial" panose="020B0604020202020204" pitchFamily="34" charset="0"/>
              <a:buChar char="•"/>
            </a:pPr>
            <a:r>
              <a:rPr lang="en-GB" sz="1200" dirty="0"/>
              <a:t>Arrive early (give yourself twice as long as you think you need)</a:t>
            </a:r>
          </a:p>
          <a:p>
            <a:pPr marL="171450" lvl="0" indent="-171450">
              <a:buFont typeface="Arial" panose="020B0604020202020204" pitchFamily="34" charset="0"/>
              <a:buChar char="•"/>
            </a:pPr>
            <a:r>
              <a:rPr lang="en-GB" sz="1200" dirty="0"/>
              <a:t>Is the presenting space arranged to your liking?</a:t>
            </a:r>
          </a:p>
          <a:p>
            <a:pPr marL="171450" indent="-171450">
              <a:buFont typeface="Arial" panose="020B0604020202020204" pitchFamily="34" charset="0"/>
              <a:buChar char="•"/>
            </a:pPr>
            <a:r>
              <a:rPr lang="en-GB" sz="1200" dirty="0"/>
              <a:t>Is the "classroom" arranged to your liking?</a:t>
            </a:r>
          </a:p>
          <a:p>
            <a:pPr marL="171450" lvl="0" indent="-171450">
              <a:buFont typeface="Arial" panose="020B0604020202020204" pitchFamily="34" charset="0"/>
              <a:buChar char="•"/>
            </a:pPr>
            <a:r>
              <a:rPr lang="en-GB" sz="1200" dirty="0"/>
              <a:t>Glass of water/ drink handy?</a:t>
            </a:r>
          </a:p>
          <a:p>
            <a:pPr marL="171450" lvl="0" indent="-171450">
              <a:buFont typeface="Arial" panose="020B0604020202020204" pitchFamily="34" charset="0"/>
              <a:buChar char="•"/>
            </a:pPr>
            <a:r>
              <a:rPr lang="en-GB" sz="1200" dirty="0"/>
              <a:t>Are projector and second display working and clearly visible to participants?</a:t>
            </a:r>
          </a:p>
          <a:p>
            <a:pPr marL="171450" lvl="0" indent="-171450">
              <a:buFont typeface="Arial" panose="020B0604020202020204" pitchFamily="34" charset="0"/>
              <a:buChar char="•"/>
            </a:pPr>
            <a:r>
              <a:rPr lang="en-GB" sz="1200" dirty="0"/>
              <a:t>Does presenter remote work?</a:t>
            </a:r>
          </a:p>
          <a:p>
            <a:pPr marL="171450" lvl="0" indent="-171450">
              <a:buFont typeface="Arial" panose="020B0604020202020204" pitchFamily="34" charset="0"/>
              <a:buChar char="•"/>
            </a:pPr>
            <a:r>
              <a:rPr lang="en-GB" sz="1200" dirty="0"/>
              <a:t>Is your laptop plugged in?</a:t>
            </a:r>
          </a:p>
          <a:p>
            <a:pPr marL="171450" lvl="0" indent="-171450">
              <a:buFont typeface="Arial" panose="020B0604020202020204" pitchFamily="34" charset="0"/>
              <a:buChar char="•"/>
            </a:pPr>
            <a:r>
              <a:rPr lang="en-GB" sz="1200" dirty="0"/>
              <a:t>Display the introduction slide (so delegates know they're in the right place when they arrive)</a:t>
            </a:r>
          </a:p>
          <a:p>
            <a:pPr marL="171450" lvl="0" indent="-171450">
              <a:buFont typeface="Arial" panose="020B0604020202020204" pitchFamily="34" charset="0"/>
              <a:buChar char="•"/>
            </a:pPr>
            <a:r>
              <a:rPr lang="en-GB" sz="1200" dirty="0"/>
              <a:t>When first delegates arrive, greet and get names if possible. </a:t>
            </a:r>
          </a:p>
          <a:p>
            <a:pPr marL="171450" lvl="0" indent="-171450">
              <a:buFont typeface="Arial" panose="020B0604020202020204" pitchFamily="34" charset="0"/>
              <a:buChar char="•"/>
            </a:pPr>
            <a:r>
              <a:rPr lang="en-GB" sz="1200" dirty="0"/>
              <a:t>Periodically ask whether delegates have had issues with pre-course instructions. </a:t>
            </a:r>
          </a:p>
          <a:p>
            <a:pPr lvl="0"/>
            <a:endParaRPr lang="en-GB" sz="12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16</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Appendix 1: Checklist for organising a workshop (2 of 2)</a:t>
            </a:r>
          </a:p>
        </p:txBody>
      </p:sp>
    </p:spTree>
    <p:extLst>
      <p:ext uri="{BB962C8B-B14F-4D97-AF65-F5344CB8AC3E}">
        <p14:creationId xmlns:p14="http://schemas.microsoft.com/office/powerpoint/2010/main" val="27030876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r>
              <a:rPr lang="en-GB" sz="1200" b="1" dirty="0"/>
              <a:t>This train the trainer course </a:t>
            </a:r>
            <a:r>
              <a:rPr lang="en-GB" sz="1200" dirty="0"/>
              <a:t>will</a:t>
            </a:r>
            <a:r>
              <a:rPr lang="en-GB" sz="1200" b="1" dirty="0"/>
              <a:t> </a:t>
            </a:r>
            <a:r>
              <a:rPr lang="en-GB" sz="1200" dirty="0"/>
              <a:t>capitalise on the talent inherent in the NHS analyst community. The course will be run by a group of experienced trainers and facilitators, and will be immersive and highly participatory: While delegates will be required to cover some theory (evidence-based teaching practices advocated by RStudio), the emphasis will be on the practice of teaching and communication. Participants will learn in a small, supportive environment and gradually expand their comfort zone. </a:t>
            </a:r>
          </a:p>
          <a:p>
            <a:r>
              <a:rPr lang="en-GB" sz="1200" dirty="0"/>
              <a:t>This train the trainer course will provide participants with the skills, experience, and materials to confidently and proficiently provide training for colleagues across their region. The individual will learn highly valuable and transferable soft skills that are often overlooked when designing analyst training programmes, while the NHS will benefit from the rapid dissemination of valuable knowledge and skills across the country. </a:t>
            </a:r>
          </a:p>
          <a:p>
            <a:endParaRPr lang="en-GB" sz="1000" dirty="0"/>
          </a:p>
          <a:p>
            <a:r>
              <a:rPr lang="en-GB" sz="1000" dirty="0"/>
              <a:t>[1] Not least the “reproducibility” factor. R and other programming languages could potentially address the huge inefficiencies resulting from duplication of effort.</a:t>
            </a:r>
          </a:p>
          <a:p>
            <a:r>
              <a:rPr lang="en-GB" sz="1000" dirty="0"/>
              <a:t>[2] As of 07/11/2019 NHS-R had 1,309 followers on Twitter. The NHS-R conference for 200+ delegates was fully booked within two hours of tickets becoming available.</a:t>
            </a:r>
          </a:p>
        </p:txBody>
      </p:sp>
      <p:sp>
        <p:nvSpPr>
          <p:cNvPr id="2" name="Text Placeholder 1">
            <a:extLst>
              <a:ext uri="{FF2B5EF4-FFF2-40B4-BE49-F238E27FC236}">
                <a16:creationId xmlns:a16="http://schemas.microsoft.com/office/drawing/2014/main" id="{8CAFFC16-BA97-47DA-A7D7-C2AE53431591}"/>
              </a:ext>
            </a:extLst>
          </p:cNvPr>
          <p:cNvSpPr>
            <a:spLocks noGrp="1"/>
          </p:cNvSpPr>
          <p:nvPr>
            <p:ph type="body" sz="quarter" idx="16"/>
          </p:nvPr>
        </p:nvSpPr>
        <p:spPr/>
        <p:txBody>
          <a:bodyPr/>
          <a:lstStyle/>
          <a:p>
            <a:pPr lvl="0"/>
            <a:r>
              <a:rPr lang="en-GB" sz="1200" dirty="0">
                <a:solidFill>
                  <a:srgbClr val="2C2825"/>
                </a:solidFill>
              </a:rPr>
              <a:t>Data science and analysis in all industries is being driven by programming languages like R and Python. These languages provide cutting-edge tools for analysis, visualisation and modelling at scale, and offer considerable advantages over “point-and-click” interfaces [1]</a:t>
            </a:r>
            <a:r>
              <a:rPr lang="en-GB" sz="1200" baseline="30000" dirty="0">
                <a:solidFill>
                  <a:srgbClr val="2C2825"/>
                </a:solidFill>
              </a:rPr>
              <a:t> </a:t>
            </a:r>
            <a:r>
              <a:rPr lang="en-GB" sz="1200" dirty="0">
                <a:solidFill>
                  <a:srgbClr val="2C2825"/>
                </a:solidFill>
              </a:rPr>
              <a:t>. </a:t>
            </a:r>
          </a:p>
          <a:p>
            <a:pPr lvl="0"/>
            <a:r>
              <a:rPr lang="en-GB" sz="1200" dirty="0">
                <a:solidFill>
                  <a:srgbClr val="2C2825"/>
                </a:solidFill>
              </a:rPr>
              <a:t>The NHS-R project, supported by the Health Foundation, was established to enable the NHS to capitalise on this “data revolution”. The NHS-R community has grown rapidly [2]. It facilitates the sharing of knowledge and supports the growth of these new ways of working. Central to the NHS-R strategy has been a series of training courses which have introduced fundamental R tools and techniques to analysts of all backgrounds. </a:t>
            </a:r>
          </a:p>
          <a:p>
            <a:pPr lvl="0"/>
            <a:r>
              <a:rPr lang="en-GB" sz="1200" dirty="0">
                <a:solidFill>
                  <a:srgbClr val="2C2825"/>
                </a:solidFill>
              </a:rPr>
              <a:t>However, it is clear that demand for an “Introduction to R” course, run specifically to address the needs of healthcare analysts, is too great to be met by a small group of trainers.</a:t>
            </a:r>
            <a:endParaRPr lang="en-GB"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2</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1.1 Background</a:t>
            </a:r>
          </a:p>
        </p:txBody>
      </p:sp>
    </p:spTree>
    <p:extLst>
      <p:ext uri="{BB962C8B-B14F-4D97-AF65-F5344CB8AC3E}">
        <p14:creationId xmlns:p14="http://schemas.microsoft.com/office/powerpoint/2010/main" val="600078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pPr lvl="0"/>
            <a:r>
              <a:rPr lang="en-GB" sz="800" dirty="0"/>
              <a:t> </a:t>
            </a:r>
          </a:p>
        </p:txBody>
      </p:sp>
      <p:sp>
        <p:nvSpPr>
          <p:cNvPr id="2" name="Text Placeholder 1">
            <a:extLst>
              <a:ext uri="{FF2B5EF4-FFF2-40B4-BE49-F238E27FC236}">
                <a16:creationId xmlns:a16="http://schemas.microsoft.com/office/drawing/2014/main" id="{379A09F3-B7E4-402A-9581-99DDA7033E3C}"/>
              </a:ext>
            </a:extLst>
          </p:cNvPr>
          <p:cNvSpPr>
            <a:spLocks noGrp="1"/>
          </p:cNvSpPr>
          <p:nvPr>
            <p:ph type="body" sz="quarter" idx="16"/>
          </p:nvPr>
        </p:nvSpPr>
        <p:spPr/>
        <p:txBody>
          <a:bodyPr/>
          <a:lstStyle/>
          <a:p>
            <a:pPr lvl="0"/>
            <a:r>
              <a:rPr lang="en-GB" sz="1200" dirty="0">
                <a:solidFill>
                  <a:srgbClr val="2C2825"/>
                </a:solidFill>
              </a:rPr>
              <a:t>The “Train the trainer” two-day course for 18 delegates will take place on Wednesday 11</a:t>
            </a:r>
            <a:r>
              <a:rPr lang="en-GB" sz="1200" baseline="30000" dirty="0">
                <a:solidFill>
                  <a:srgbClr val="2C2825"/>
                </a:solidFill>
              </a:rPr>
              <a:t>th</a:t>
            </a:r>
            <a:r>
              <a:rPr lang="en-GB" sz="1200" dirty="0">
                <a:solidFill>
                  <a:srgbClr val="2C2825"/>
                </a:solidFill>
              </a:rPr>
              <a:t> and Thursday 12</a:t>
            </a:r>
            <a:r>
              <a:rPr lang="en-GB" sz="1200" baseline="30000" dirty="0">
                <a:solidFill>
                  <a:srgbClr val="2C2825"/>
                </a:solidFill>
              </a:rPr>
              <a:t>th</a:t>
            </a:r>
            <a:r>
              <a:rPr lang="en-GB" sz="1200" dirty="0">
                <a:solidFill>
                  <a:srgbClr val="2C2825"/>
                </a:solidFill>
              </a:rPr>
              <a:t> December 2019.</a:t>
            </a:r>
          </a:p>
          <a:p>
            <a:pPr lvl="0"/>
            <a:r>
              <a:rPr lang="en-GB" sz="1200" dirty="0">
                <a:solidFill>
                  <a:srgbClr val="2C2825"/>
                </a:solidFill>
              </a:rPr>
              <a:t> </a:t>
            </a:r>
          </a:p>
          <a:p>
            <a:pPr lvl="0"/>
            <a:r>
              <a:rPr lang="en-GB" sz="1200" dirty="0">
                <a:solidFill>
                  <a:srgbClr val="2C2825"/>
                </a:solidFill>
              </a:rPr>
              <a:t>Over the two days, each delegate will receive:</a:t>
            </a:r>
          </a:p>
          <a:p>
            <a:pPr marL="171450" lvl="0" indent="-171450">
              <a:buFont typeface="Arial" panose="020B0604020202020204" pitchFamily="34" charset="0"/>
              <a:buChar char="•"/>
            </a:pPr>
            <a:r>
              <a:rPr lang="en-GB" sz="1200" dirty="0">
                <a:solidFill>
                  <a:srgbClr val="2C2825"/>
                </a:solidFill>
              </a:rPr>
              <a:t>Approximately half an hour of</a:t>
            </a:r>
            <a:r>
              <a:rPr lang="en-GB" sz="1200" dirty="0">
                <a:solidFill>
                  <a:srgbClr val="FF0000"/>
                </a:solidFill>
              </a:rPr>
              <a:t> </a:t>
            </a:r>
            <a:r>
              <a:rPr lang="en-GB" sz="1200" dirty="0">
                <a:solidFill>
                  <a:srgbClr val="2C2825"/>
                </a:solidFill>
              </a:rPr>
              <a:t>total presentation practice spread over 3 sessions.</a:t>
            </a:r>
          </a:p>
          <a:p>
            <a:pPr marL="171450" lvl="0" indent="-171450">
              <a:buFont typeface="Arial" panose="020B0604020202020204" pitchFamily="34" charset="0"/>
              <a:buChar char="•"/>
            </a:pPr>
            <a:r>
              <a:rPr lang="en-GB" sz="1200" dirty="0">
                <a:solidFill>
                  <a:srgbClr val="2C2825"/>
                </a:solidFill>
              </a:rPr>
              <a:t>At least 15 minutes of detailed oral feedback from trainers and other delegates. </a:t>
            </a:r>
          </a:p>
          <a:p>
            <a:pPr lvl="0"/>
            <a:r>
              <a:rPr lang="en-GB" sz="1200" dirty="0">
                <a:solidFill>
                  <a:srgbClr val="2C2825"/>
                </a:solidFill>
              </a:rPr>
              <a:t>Moreover, they will:</a:t>
            </a:r>
          </a:p>
          <a:p>
            <a:pPr marL="228600" lvl="0" indent="-228600">
              <a:buFont typeface="Arial" panose="020B0604020202020204" pitchFamily="34" charset="0"/>
              <a:buChar char="•"/>
            </a:pPr>
            <a:r>
              <a:rPr lang="en-GB" sz="1200" dirty="0">
                <a:solidFill>
                  <a:srgbClr val="2C2825"/>
                </a:solidFill>
              </a:rPr>
              <a:t>Learn evidence based teaching and communication practices</a:t>
            </a:r>
          </a:p>
          <a:p>
            <a:pPr marL="228600" lvl="0" indent="-228600">
              <a:buFont typeface="Arial" panose="020B0604020202020204" pitchFamily="34" charset="0"/>
              <a:buChar char="•"/>
            </a:pPr>
            <a:r>
              <a:rPr lang="en-GB" sz="1200" dirty="0">
                <a:solidFill>
                  <a:srgbClr val="2C2825"/>
                </a:solidFill>
              </a:rPr>
              <a:t>Learn the importance of evaluation</a:t>
            </a:r>
          </a:p>
          <a:p>
            <a:pPr marL="228600" lvl="0" indent="-228600">
              <a:buFont typeface="Arial" panose="020B0604020202020204" pitchFamily="34" charset="0"/>
              <a:buChar char="•"/>
            </a:pPr>
            <a:r>
              <a:rPr lang="en-GB" sz="1200" dirty="0">
                <a:solidFill>
                  <a:srgbClr val="2C2825"/>
                </a:solidFill>
              </a:rPr>
              <a:t>Reflect upon their own performance and areas for improvement</a:t>
            </a:r>
          </a:p>
          <a:p>
            <a:pPr lvl="0"/>
            <a:endParaRPr lang="en-GB" sz="1200" dirty="0">
              <a:solidFill>
                <a:srgbClr val="2C2825"/>
              </a:solidFill>
            </a:endParaRPr>
          </a:p>
          <a:p>
            <a:pPr lvl="0"/>
            <a:r>
              <a:rPr lang="en-GB" sz="1200" dirty="0">
                <a:solidFill>
                  <a:srgbClr val="2C2825"/>
                </a:solidFill>
              </a:rPr>
              <a:t>Delegates will be provided with ready-made, NHS-R approved, training materials for an “Introduction to R for healthcare analysts” course. However, these may be adapted to suit the needs and style of the presenter.</a:t>
            </a:r>
          </a:p>
          <a:p>
            <a:pPr lvl="0"/>
            <a:r>
              <a:rPr lang="en-GB" sz="1200" dirty="0">
                <a:solidFill>
                  <a:srgbClr val="2C2825"/>
                </a:solidFill>
              </a:rPr>
              <a:t> </a:t>
            </a:r>
            <a:endParaRPr lang="en-GB" sz="800" dirty="0">
              <a:solidFill>
                <a:srgbClr val="2C2825"/>
              </a:solidFill>
            </a:endParaRPr>
          </a:p>
          <a:p>
            <a:endParaRPr lang="en-GB"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3</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1.2 Overview</a:t>
            </a:r>
          </a:p>
        </p:txBody>
      </p:sp>
    </p:spTree>
    <p:extLst>
      <p:ext uri="{BB962C8B-B14F-4D97-AF65-F5344CB8AC3E}">
        <p14:creationId xmlns:p14="http://schemas.microsoft.com/office/powerpoint/2010/main" val="1350934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pPr lvl="0"/>
            <a:r>
              <a:rPr lang="en-GB" sz="1200" dirty="0"/>
              <a:t> </a:t>
            </a:r>
          </a:p>
        </p:txBody>
      </p:sp>
      <p:sp>
        <p:nvSpPr>
          <p:cNvPr id="2" name="Text Placeholder 1">
            <a:extLst>
              <a:ext uri="{FF2B5EF4-FFF2-40B4-BE49-F238E27FC236}">
                <a16:creationId xmlns:a16="http://schemas.microsoft.com/office/drawing/2014/main" id="{D378AB71-29F8-4C55-9566-2BC6997FC6B8}"/>
              </a:ext>
            </a:extLst>
          </p:cNvPr>
          <p:cNvSpPr>
            <a:spLocks noGrp="1"/>
          </p:cNvSpPr>
          <p:nvPr>
            <p:ph type="body" sz="quarter" idx="16"/>
          </p:nvPr>
        </p:nvSpPr>
        <p:spPr/>
        <p:txBody>
          <a:bodyPr/>
          <a:lstStyle/>
          <a:p>
            <a:pPr lvl="0"/>
            <a:r>
              <a:rPr lang="en-GB" sz="1200" dirty="0">
                <a:solidFill>
                  <a:srgbClr val="2C2825"/>
                </a:solidFill>
              </a:rPr>
              <a:t>Before the course, it may be helpful for delegates to have:</a:t>
            </a:r>
          </a:p>
          <a:p>
            <a:pPr marL="342900" lvl="0" indent="-342900">
              <a:buFont typeface="+mj-lt"/>
              <a:buAutoNum type="arabicPeriod"/>
            </a:pPr>
            <a:r>
              <a:rPr lang="en-GB" sz="1200" b="1" dirty="0">
                <a:solidFill>
                  <a:srgbClr val="2C2825"/>
                </a:solidFill>
              </a:rPr>
              <a:t>Critically reviewed the full course materials, reflecting on e.g.</a:t>
            </a:r>
          </a:p>
          <a:p>
            <a:pPr marL="531813" lvl="1" indent="-171450"/>
            <a:r>
              <a:rPr lang="en-GB" sz="1200" dirty="0">
                <a:solidFill>
                  <a:srgbClr val="2C2825"/>
                </a:solidFill>
              </a:rPr>
              <a:t>Do I have any questions on the content? Are there gaps in my knowledge/skills/experience which might make it challenging for me to deliver training on these topics? </a:t>
            </a:r>
          </a:p>
          <a:p>
            <a:pPr marL="531813" lvl="1" indent="-171450"/>
            <a:r>
              <a:rPr lang="en-GB" sz="1200" dirty="0">
                <a:solidFill>
                  <a:srgbClr val="2C2825"/>
                </a:solidFill>
              </a:rPr>
              <a:t>My experience of receiving (/delivering?) training to date – what makes for an engaging session? (or an awful one!)?What are my initial ideas for delivering this material effectively?</a:t>
            </a:r>
          </a:p>
          <a:p>
            <a:endParaRPr lang="en-GB"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4</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1.3 Pre-course work (optional)</a:t>
            </a:r>
            <a:endParaRPr lang="en-GB" dirty="0">
              <a:latin typeface="Raleway" panose="020B0503030101060003" pitchFamily="34" charset="0"/>
            </a:endParaRPr>
          </a:p>
        </p:txBody>
      </p:sp>
    </p:spTree>
    <p:extLst>
      <p:ext uri="{BB962C8B-B14F-4D97-AF65-F5344CB8AC3E}">
        <p14:creationId xmlns:p14="http://schemas.microsoft.com/office/powerpoint/2010/main" val="36361727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52E33AA-7D85-4DBB-B1E9-6CB895E63716}"/>
              </a:ext>
            </a:extLst>
          </p:cNvPr>
          <p:cNvSpPr>
            <a:spLocks noGrp="1"/>
          </p:cNvSpPr>
          <p:nvPr>
            <p:ph type="body" sz="quarter" idx="15"/>
          </p:nvPr>
        </p:nvSpPr>
        <p:spPr/>
        <p:txBody>
          <a:bodyPr/>
          <a:lstStyle/>
          <a:p>
            <a:r>
              <a:rPr lang="en-GB" sz="1200" dirty="0"/>
              <a:t> </a:t>
            </a:r>
          </a:p>
        </p:txBody>
      </p:sp>
      <p:sp>
        <p:nvSpPr>
          <p:cNvPr id="5" name="Text Placeholder 4">
            <a:extLst>
              <a:ext uri="{FF2B5EF4-FFF2-40B4-BE49-F238E27FC236}">
                <a16:creationId xmlns:a16="http://schemas.microsoft.com/office/drawing/2014/main" id="{7FA63F4A-EB93-4880-ACC2-6FB712A5FF7C}"/>
              </a:ext>
            </a:extLst>
          </p:cNvPr>
          <p:cNvSpPr>
            <a:spLocks noGrp="1"/>
          </p:cNvSpPr>
          <p:nvPr>
            <p:ph type="body" sz="quarter" idx="16"/>
          </p:nvPr>
        </p:nvSpPr>
        <p:spPr/>
        <p:txBody>
          <a:bodyPr/>
          <a:lstStyle/>
          <a:p>
            <a:pPr lvl="0"/>
            <a:r>
              <a:rPr lang="en-GB" sz="1200" dirty="0">
                <a:solidFill>
                  <a:srgbClr val="2C2825"/>
                </a:solidFill>
              </a:rPr>
              <a:t>By the end of this two-day course, participants will be able to: </a:t>
            </a:r>
          </a:p>
          <a:p>
            <a:pPr marL="342900" lvl="0" indent="-342900">
              <a:buFont typeface="Arial" panose="020B0604020202020204" pitchFamily="34" charset="0"/>
              <a:buChar char="•"/>
            </a:pPr>
            <a:r>
              <a:rPr lang="en-GB" sz="1200" dirty="0">
                <a:solidFill>
                  <a:srgbClr val="2C2825"/>
                </a:solidFill>
              </a:rPr>
              <a:t>Describe an effective delivery format for all aspects of the material.</a:t>
            </a:r>
          </a:p>
          <a:p>
            <a:pPr marL="342900" lvl="0" indent="-342900">
              <a:buFont typeface="Arial" panose="020B0604020202020204" pitchFamily="34" charset="0"/>
              <a:buChar char="•"/>
            </a:pPr>
            <a:r>
              <a:rPr lang="en-GB" sz="1200" dirty="0">
                <a:solidFill>
                  <a:srgbClr val="2C2825"/>
                </a:solidFill>
              </a:rPr>
              <a:t>Understand crucial concepts in modern teaching practice. </a:t>
            </a:r>
          </a:p>
          <a:p>
            <a:pPr marL="342900" lvl="0" indent="-342900">
              <a:buFont typeface="Arial" panose="020B0604020202020204" pitchFamily="34" charset="0"/>
              <a:buChar char="•"/>
            </a:pPr>
            <a:r>
              <a:rPr lang="en-GB" sz="1200" dirty="0">
                <a:solidFill>
                  <a:srgbClr val="2C2825"/>
                </a:solidFill>
              </a:rPr>
              <a:t>Create and adapt training materials to meet the needs of the audience.</a:t>
            </a:r>
          </a:p>
          <a:p>
            <a:pPr marL="342900" lvl="0" indent="-342900">
              <a:buFont typeface="Arial" panose="020B0604020202020204" pitchFamily="34" charset="0"/>
              <a:buChar char="•"/>
            </a:pPr>
            <a:r>
              <a:rPr lang="en-GB" sz="1200" dirty="0">
                <a:solidFill>
                  <a:srgbClr val="2C2825"/>
                </a:solidFill>
              </a:rPr>
              <a:t>Confidently deliver course material in a small group setting (10-15 people).</a:t>
            </a:r>
          </a:p>
          <a:p>
            <a:pPr marL="342900" lvl="0" indent="-342900">
              <a:buFont typeface="Arial" panose="020B0604020202020204" pitchFamily="34" charset="0"/>
              <a:buChar char="•"/>
            </a:pPr>
            <a:r>
              <a:rPr lang="en-GB" sz="1200" dirty="0">
                <a:solidFill>
                  <a:srgbClr val="2C2825"/>
                </a:solidFill>
              </a:rPr>
              <a:t>Be aware of common pitfalls in these types of session and answer typical participant questions on the ‘Introduction to R’ course material.</a:t>
            </a:r>
          </a:p>
          <a:p>
            <a:pPr marL="342900" lvl="0" indent="-342900">
              <a:buFont typeface="Arial" panose="020B0604020202020204" pitchFamily="34" charset="0"/>
              <a:buChar char="•"/>
            </a:pPr>
            <a:r>
              <a:rPr lang="en-GB" sz="1200" dirty="0">
                <a:solidFill>
                  <a:srgbClr val="2C2825"/>
                </a:solidFill>
              </a:rPr>
              <a:t>Solicit feedback, and reflect on the strengths and areas for development in their own training practice.</a:t>
            </a:r>
          </a:p>
          <a:p>
            <a:pPr lvl="0"/>
            <a:endParaRPr lang="en-GB" sz="1200" dirty="0">
              <a:solidFill>
                <a:srgbClr val="2C2825"/>
              </a:solidFill>
            </a:endParaRPr>
          </a:p>
          <a:p>
            <a:endParaRPr lang="en-GB" dirty="0"/>
          </a:p>
        </p:txBody>
      </p:sp>
      <p:sp>
        <p:nvSpPr>
          <p:cNvPr id="4" name="Slide Number Placeholder 3">
            <a:extLst>
              <a:ext uri="{FF2B5EF4-FFF2-40B4-BE49-F238E27FC236}">
                <a16:creationId xmlns:a16="http://schemas.microsoft.com/office/drawing/2014/main" id="{446F07E6-5454-4A93-B868-8E3D8A62FDB3}"/>
              </a:ext>
            </a:extLst>
          </p:cNvPr>
          <p:cNvSpPr>
            <a:spLocks noGrp="1"/>
          </p:cNvSpPr>
          <p:nvPr>
            <p:ph type="sldNum" sz="quarter" idx="18"/>
          </p:nvPr>
        </p:nvSpPr>
        <p:spPr/>
        <p:txBody>
          <a:bodyPr/>
          <a:lstStyle/>
          <a:p>
            <a:fld id="{450B0164-1B0E-EC47-A805-AF4E4DD1E6D8}" type="slidenum">
              <a:rPr lang="en-US" smtClean="0"/>
              <a:pPr/>
              <a:t>5</a:t>
            </a:fld>
            <a:endParaRPr lang="en-US"/>
          </a:p>
        </p:txBody>
      </p:sp>
      <p:sp>
        <p:nvSpPr>
          <p:cNvPr id="2" name="Title 1">
            <a:extLst>
              <a:ext uri="{FF2B5EF4-FFF2-40B4-BE49-F238E27FC236}">
                <a16:creationId xmlns:a16="http://schemas.microsoft.com/office/drawing/2014/main" id="{D8A66558-4475-490C-A268-7DE58AF35219}"/>
              </a:ext>
            </a:extLst>
          </p:cNvPr>
          <p:cNvSpPr>
            <a:spLocks noGrp="1"/>
          </p:cNvSpPr>
          <p:nvPr>
            <p:ph type="ctrTitle"/>
          </p:nvPr>
        </p:nvSpPr>
        <p:spPr/>
        <p:txBody>
          <a:bodyPr/>
          <a:lstStyle/>
          <a:p>
            <a:r>
              <a:rPr lang="en-GB" b="0" dirty="0">
                <a:latin typeface="Raleway" panose="020B0503030101060003" pitchFamily="34" charset="0"/>
              </a:rPr>
              <a:t>1.4 Learning outcomes</a:t>
            </a:r>
          </a:p>
        </p:txBody>
      </p:sp>
    </p:spTree>
    <p:extLst>
      <p:ext uri="{BB962C8B-B14F-4D97-AF65-F5344CB8AC3E}">
        <p14:creationId xmlns:p14="http://schemas.microsoft.com/office/powerpoint/2010/main" val="1647590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66558-4475-490C-A268-7DE58AF35219}"/>
              </a:ext>
            </a:extLst>
          </p:cNvPr>
          <p:cNvSpPr>
            <a:spLocks noGrp="1"/>
          </p:cNvSpPr>
          <p:nvPr>
            <p:ph type="ctrTitle"/>
          </p:nvPr>
        </p:nvSpPr>
        <p:spPr/>
        <p:txBody>
          <a:bodyPr/>
          <a:lstStyle/>
          <a:p>
            <a:r>
              <a:rPr lang="en-GB" b="0" dirty="0">
                <a:latin typeface="Raleway" panose="020B0503030101060003" pitchFamily="34" charset="0"/>
              </a:rPr>
              <a:t>1.5 Agenda</a:t>
            </a:r>
            <a:br>
              <a:rPr lang="en-GB" b="0" dirty="0">
                <a:latin typeface="Raleway" panose="020B0503030101060003" pitchFamily="34" charset="0"/>
              </a:rPr>
            </a:br>
            <a:r>
              <a:rPr lang="en-GB" sz="1050" b="0" dirty="0">
                <a:solidFill>
                  <a:schemeClr val="bg2"/>
                </a:solidFill>
                <a:latin typeface="Raleway" panose="020B0503030101060003" pitchFamily="34" charset="0"/>
              </a:rPr>
              <a:t>Total content = 6.75 hours</a:t>
            </a:r>
            <a:endParaRPr lang="en-GB" b="0" dirty="0">
              <a:solidFill>
                <a:schemeClr val="bg2"/>
              </a:solidFill>
              <a:latin typeface="Raleway" panose="020B0503030101060003" pitchFamily="34" charset="0"/>
            </a:endParaRPr>
          </a:p>
        </p:txBody>
      </p:sp>
      <p:sp>
        <p:nvSpPr>
          <p:cNvPr id="3" name="Text Placeholder 2">
            <a:extLst>
              <a:ext uri="{FF2B5EF4-FFF2-40B4-BE49-F238E27FC236}">
                <a16:creationId xmlns:a16="http://schemas.microsoft.com/office/drawing/2014/main" id="{D52E33AA-7D85-4DBB-B1E9-6CB895E63716}"/>
              </a:ext>
            </a:extLst>
          </p:cNvPr>
          <p:cNvSpPr>
            <a:spLocks noGrp="1"/>
          </p:cNvSpPr>
          <p:nvPr>
            <p:ph type="body" sz="quarter" idx="16"/>
          </p:nvPr>
        </p:nvSpPr>
        <p:spPr/>
        <p:txBody>
          <a:bodyPr/>
          <a:lstStyle/>
          <a:p>
            <a:r>
              <a:rPr lang="en-GB" dirty="0"/>
              <a:t> </a:t>
            </a:r>
          </a:p>
        </p:txBody>
      </p:sp>
      <p:sp>
        <p:nvSpPr>
          <p:cNvPr id="4" name="Slide Number Placeholder 3">
            <a:extLst>
              <a:ext uri="{FF2B5EF4-FFF2-40B4-BE49-F238E27FC236}">
                <a16:creationId xmlns:a16="http://schemas.microsoft.com/office/drawing/2014/main" id="{446F07E6-5454-4A93-B868-8E3D8A62FDB3}"/>
              </a:ext>
            </a:extLst>
          </p:cNvPr>
          <p:cNvSpPr>
            <a:spLocks noGrp="1"/>
          </p:cNvSpPr>
          <p:nvPr>
            <p:ph type="sldNum" sz="quarter" idx="18"/>
          </p:nvPr>
        </p:nvSpPr>
        <p:spPr/>
        <p:txBody>
          <a:bodyPr/>
          <a:lstStyle/>
          <a:p>
            <a:fld id="{450B0164-1B0E-EC47-A805-AF4E4DD1E6D8}" type="slidenum">
              <a:rPr lang="en-US" smtClean="0"/>
              <a:pPr/>
              <a:t>6</a:t>
            </a:fld>
            <a:endParaRPr lang="en-US"/>
          </a:p>
        </p:txBody>
      </p:sp>
      <p:graphicFrame>
        <p:nvGraphicFramePr>
          <p:cNvPr id="5" name="Table 5">
            <a:extLst>
              <a:ext uri="{FF2B5EF4-FFF2-40B4-BE49-F238E27FC236}">
                <a16:creationId xmlns:a16="http://schemas.microsoft.com/office/drawing/2014/main" id="{DB62638C-DB6A-4954-9DA1-E7F7C02E4197}"/>
              </a:ext>
            </a:extLst>
          </p:cNvPr>
          <p:cNvGraphicFramePr>
            <a:graphicFrameLocks noGrp="1"/>
          </p:cNvGraphicFramePr>
          <p:nvPr>
            <p:extLst>
              <p:ext uri="{D42A27DB-BD31-4B8C-83A1-F6EECF244321}">
                <p14:modId xmlns:p14="http://schemas.microsoft.com/office/powerpoint/2010/main" val="2961561796"/>
              </p:ext>
            </p:extLst>
          </p:nvPr>
        </p:nvGraphicFramePr>
        <p:xfrm>
          <a:off x="700981" y="1620374"/>
          <a:ext cx="4721607" cy="4429760"/>
        </p:xfrm>
        <a:graphic>
          <a:graphicData uri="http://schemas.openxmlformats.org/drawingml/2006/table">
            <a:tbl>
              <a:tblPr firstRow="1" bandRow="1">
                <a:tableStyleId>{5C22544A-7EE6-4342-B048-85BDC9FD1C3A}</a:tableStyleId>
              </a:tblPr>
              <a:tblGrid>
                <a:gridCol w="1349693">
                  <a:extLst>
                    <a:ext uri="{9D8B030D-6E8A-4147-A177-3AD203B41FA5}">
                      <a16:colId xmlns:a16="http://schemas.microsoft.com/office/drawing/2014/main" val="169701335"/>
                    </a:ext>
                  </a:extLst>
                </a:gridCol>
                <a:gridCol w="3371914">
                  <a:extLst>
                    <a:ext uri="{9D8B030D-6E8A-4147-A177-3AD203B41FA5}">
                      <a16:colId xmlns:a16="http://schemas.microsoft.com/office/drawing/2014/main" val="2490455449"/>
                    </a:ext>
                  </a:extLst>
                </a:gridCol>
              </a:tblGrid>
              <a:tr h="370840">
                <a:tc>
                  <a:txBody>
                    <a:bodyPr/>
                    <a:lstStyle/>
                    <a:p>
                      <a:r>
                        <a:rPr lang="en-GB" sz="1800" b="0" dirty="0">
                          <a:solidFill>
                            <a:schemeClr val="tx1"/>
                          </a:solidFill>
                          <a:latin typeface="Raleway" panose="020B0503030101060003" pitchFamily="34" charset="0"/>
                          <a:cs typeface="Segoe UI Light" panose="020B0502040204020203" pitchFamily="34" charset="0"/>
                        </a:rPr>
                        <a:t>Time</a:t>
                      </a:r>
                    </a:p>
                  </a:txBody>
                  <a:tcPr/>
                </a:tc>
                <a:tc>
                  <a:txBody>
                    <a:bodyPr/>
                    <a:lstStyle/>
                    <a:p>
                      <a:r>
                        <a:rPr lang="en-GB" sz="1800" b="0" dirty="0">
                          <a:solidFill>
                            <a:schemeClr val="tx1"/>
                          </a:solidFill>
                          <a:latin typeface="Raleway" panose="020B0503030101060003" pitchFamily="34" charset="0"/>
                          <a:cs typeface="Segoe UI Light" panose="020B0502040204020203" pitchFamily="34" charset="0"/>
                        </a:rPr>
                        <a:t>Activity</a:t>
                      </a:r>
                    </a:p>
                  </a:txBody>
                  <a:tcPr/>
                </a:tc>
                <a:extLst>
                  <a:ext uri="{0D108BD9-81ED-4DB2-BD59-A6C34878D82A}">
                    <a16:rowId xmlns:a16="http://schemas.microsoft.com/office/drawing/2014/main" val="4231794119"/>
                  </a:ext>
                </a:extLst>
              </a:tr>
              <a:tr h="276095">
                <a:tc>
                  <a:txBody>
                    <a:bodyPr/>
                    <a:lstStyle/>
                    <a:p>
                      <a:r>
                        <a:rPr lang="en-GB" sz="1800" dirty="0">
                          <a:solidFill>
                            <a:schemeClr val="tx1"/>
                          </a:solidFill>
                          <a:latin typeface="Segoe UI Light" panose="020B0502040204020203" pitchFamily="34" charset="0"/>
                          <a:cs typeface="Segoe UI Light" panose="020B0502040204020203" pitchFamily="34" charset="0"/>
                        </a:rPr>
                        <a:t>09:30</a:t>
                      </a:r>
                    </a:p>
                  </a:txBody>
                  <a:tcPr anchor="ctr">
                    <a:solidFill>
                      <a:schemeClr val="bg2"/>
                    </a:solidFill>
                  </a:tcP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Registration/coffee</a:t>
                      </a:r>
                    </a:p>
                  </a:txBody>
                  <a:tcPr anchor="ctr">
                    <a:solidFill>
                      <a:schemeClr val="bg2"/>
                    </a:solidFill>
                  </a:tcPr>
                </a:tc>
                <a:extLst>
                  <a:ext uri="{0D108BD9-81ED-4DB2-BD59-A6C34878D82A}">
                    <a16:rowId xmlns:a16="http://schemas.microsoft.com/office/drawing/2014/main" val="791723495"/>
                  </a:ext>
                </a:extLst>
              </a:tr>
              <a:tr h="0">
                <a:tc>
                  <a:txBody>
                    <a:bodyPr/>
                    <a:lstStyle/>
                    <a:p>
                      <a:r>
                        <a:rPr lang="en-GB" sz="1800" dirty="0">
                          <a:solidFill>
                            <a:schemeClr val="tx1"/>
                          </a:solidFill>
                          <a:latin typeface="Segoe UI Light" panose="020B0502040204020203" pitchFamily="34" charset="0"/>
                          <a:cs typeface="Segoe UI Light" panose="020B0502040204020203" pitchFamily="34" charset="0"/>
                        </a:rPr>
                        <a:t>10:00</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Introduction</a:t>
                      </a:r>
                    </a:p>
                  </a:txBody>
                  <a:tcPr anchor="ctr"/>
                </a:tc>
                <a:extLst>
                  <a:ext uri="{0D108BD9-81ED-4DB2-BD59-A6C34878D82A}">
                    <a16:rowId xmlns:a16="http://schemas.microsoft.com/office/drawing/2014/main" val="3253333621"/>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10:15</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“Terrible training” exercise </a:t>
                      </a:r>
                    </a:p>
                  </a:txBody>
                  <a:tcPr anchor="ctr"/>
                </a:tc>
                <a:extLst>
                  <a:ext uri="{0D108BD9-81ED-4DB2-BD59-A6C34878D82A}">
                    <a16:rowId xmlns:a16="http://schemas.microsoft.com/office/drawing/2014/main" val="3469874763"/>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10:30</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Generic teaching skills</a:t>
                      </a:r>
                    </a:p>
                  </a:txBody>
                  <a:tcPr anchor="ctr"/>
                </a:tc>
                <a:extLst>
                  <a:ext uri="{0D108BD9-81ED-4DB2-BD59-A6C34878D82A}">
                    <a16:rowId xmlns:a16="http://schemas.microsoft.com/office/drawing/2014/main" val="3370274424"/>
                  </a:ext>
                </a:extLst>
              </a:tr>
              <a:tr h="238630">
                <a:tc>
                  <a:txBody>
                    <a:bodyPr/>
                    <a:lstStyle/>
                    <a:p>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12:00</a:t>
                      </a:r>
                    </a:p>
                  </a:txBody>
                  <a:tcPr anchor="ctr">
                    <a:solidFill>
                      <a:schemeClr val="bg2"/>
                    </a:solidFill>
                  </a:tcPr>
                </a:tc>
                <a:tc>
                  <a:txBody>
                    <a:bodyPr/>
                    <a:lstStyle/>
                    <a:p>
                      <a:pPr algn="l"/>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Lunch</a:t>
                      </a:r>
                    </a:p>
                  </a:txBody>
                  <a:tcPr anchor="ctr">
                    <a:solidFill>
                      <a:schemeClr val="bg2"/>
                    </a:solidFill>
                  </a:tcPr>
                </a:tc>
                <a:extLst>
                  <a:ext uri="{0D108BD9-81ED-4DB2-BD59-A6C34878D82A}">
                    <a16:rowId xmlns:a16="http://schemas.microsoft.com/office/drawing/2014/main" val="1828451577"/>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12:45</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Overview of Intro to R course</a:t>
                      </a:r>
                    </a:p>
                  </a:txBody>
                  <a:tcPr anchor="ctr"/>
                </a:tc>
                <a:extLst>
                  <a:ext uri="{0D108BD9-81ED-4DB2-BD59-A6C34878D82A}">
                    <a16:rowId xmlns:a16="http://schemas.microsoft.com/office/drawing/2014/main" val="366673376"/>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13:45</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Lesson preparation</a:t>
                      </a:r>
                    </a:p>
                  </a:txBody>
                  <a:tcPr anchor="ctr"/>
                </a:tc>
                <a:extLst>
                  <a:ext uri="{0D108BD9-81ED-4DB2-BD59-A6C34878D82A}">
                    <a16:rowId xmlns:a16="http://schemas.microsoft.com/office/drawing/2014/main" val="2226658169"/>
                  </a:ext>
                </a:extLst>
              </a:tr>
              <a:tr h="257175">
                <a:tc>
                  <a:txBody>
                    <a:bodyPr/>
                    <a:lstStyle/>
                    <a:p>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14:45</a:t>
                      </a:r>
                    </a:p>
                  </a:txBody>
                  <a:tcPr anchor="ctr">
                    <a:solidFill>
                      <a:schemeClr val="bg2"/>
                    </a:solidFill>
                  </a:tcPr>
                </a:tc>
                <a:tc>
                  <a:txBody>
                    <a:bodyPr/>
                    <a:lstStyle/>
                    <a:p>
                      <a:pPr algn="l"/>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Break</a:t>
                      </a:r>
                    </a:p>
                  </a:txBody>
                  <a:tcPr anchor="ctr">
                    <a:solidFill>
                      <a:schemeClr val="bg2"/>
                    </a:solidFill>
                  </a:tcPr>
                </a:tc>
                <a:extLst>
                  <a:ext uri="{0D108BD9-81ED-4DB2-BD59-A6C34878D82A}">
                    <a16:rowId xmlns:a16="http://schemas.microsoft.com/office/drawing/2014/main" val="698328975"/>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15:00</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Teaching block 1</a:t>
                      </a:r>
                    </a:p>
                  </a:txBody>
                  <a:tcPr anchor="ctr"/>
                </a:tc>
                <a:extLst>
                  <a:ext uri="{0D108BD9-81ED-4DB2-BD59-A6C34878D82A}">
                    <a16:rowId xmlns:a16="http://schemas.microsoft.com/office/drawing/2014/main" val="721422429"/>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16:30</a:t>
                      </a:r>
                    </a:p>
                  </a:txBody>
                  <a:tcPr anchor="ct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Wrap-up </a:t>
                      </a:r>
                    </a:p>
                  </a:txBody>
                  <a:tcPr anchor="ctr"/>
                </a:tc>
                <a:extLst>
                  <a:ext uri="{0D108BD9-81ED-4DB2-BD59-A6C34878D82A}">
                    <a16:rowId xmlns:a16="http://schemas.microsoft.com/office/drawing/2014/main" val="1034233900"/>
                  </a:ext>
                </a:extLst>
              </a:tr>
              <a:tr h="370840">
                <a:tc>
                  <a:txBody>
                    <a:bodyPr/>
                    <a:lstStyle/>
                    <a:p>
                      <a:pPr marL="0" marR="0" lvl="0" indent="0" algn="l" defTabSz="521437" rtl="0" eaLnBrk="1" fontAlgn="auto" latinLnBrk="0" hangingPunct="1">
                        <a:lnSpc>
                          <a:spcPct val="100000"/>
                        </a:lnSpc>
                        <a:spcBef>
                          <a:spcPts val="0"/>
                        </a:spcBef>
                        <a:spcAft>
                          <a:spcPts val="0"/>
                        </a:spcAft>
                        <a:buClrTx/>
                        <a:buSzTx/>
                        <a:buFontTx/>
                        <a:buNone/>
                        <a:tabLst/>
                        <a:defRPr/>
                      </a:pPr>
                      <a:r>
                        <a:rPr lang="en-GB" sz="1800" dirty="0">
                          <a:solidFill>
                            <a:schemeClr val="tx1"/>
                          </a:solidFill>
                          <a:latin typeface="Segoe UI Light" panose="020B0502040204020203" pitchFamily="34" charset="0"/>
                          <a:cs typeface="Segoe UI Light" panose="020B0502040204020203" pitchFamily="34" charset="0"/>
                        </a:rPr>
                        <a:t>17:00</a:t>
                      </a:r>
                    </a:p>
                  </a:txBody>
                  <a:tcPr anchor="ctr">
                    <a:solidFill>
                      <a:schemeClr val="bg2"/>
                    </a:solidFill>
                  </a:tcPr>
                </a:tc>
                <a:tc>
                  <a:txBody>
                    <a:bodyPr/>
                    <a:lstStyle/>
                    <a:p>
                      <a:pPr algn="l"/>
                      <a:r>
                        <a:rPr lang="en-GB" sz="1800" dirty="0">
                          <a:solidFill>
                            <a:schemeClr val="tx1"/>
                          </a:solidFill>
                          <a:latin typeface="Segoe UI Light" panose="020B0502040204020203" pitchFamily="34" charset="0"/>
                          <a:cs typeface="Segoe UI Light" panose="020B0502040204020203" pitchFamily="34" charset="0"/>
                        </a:rPr>
                        <a:t>End </a:t>
                      </a:r>
                    </a:p>
                  </a:txBody>
                  <a:tcPr anchor="ctr">
                    <a:solidFill>
                      <a:schemeClr val="bg2"/>
                    </a:solidFill>
                  </a:tcPr>
                </a:tc>
                <a:extLst>
                  <a:ext uri="{0D108BD9-81ED-4DB2-BD59-A6C34878D82A}">
                    <a16:rowId xmlns:a16="http://schemas.microsoft.com/office/drawing/2014/main" val="1041886351"/>
                  </a:ext>
                </a:extLst>
              </a:tr>
            </a:tbl>
          </a:graphicData>
        </a:graphic>
      </p:graphicFrame>
      <p:sp>
        <p:nvSpPr>
          <p:cNvPr id="8" name="Rectangle 7">
            <a:extLst>
              <a:ext uri="{FF2B5EF4-FFF2-40B4-BE49-F238E27FC236}">
                <a16:creationId xmlns:a16="http://schemas.microsoft.com/office/drawing/2014/main" id="{37CEC20B-9208-4158-9C0E-9356E6150FED}"/>
              </a:ext>
            </a:extLst>
          </p:cNvPr>
          <p:cNvSpPr/>
          <p:nvPr/>
        </p:nvSpPr>
        <p:spPr>
          <a:xfrm>
            <a:off x="608962" y="1118401"/>
            <a:ext cx="1257075" cy="415498"/>
          </a:xfrm>
          <a:prstGeom prst="rect">
            <a:avLst/>
          </a:prstGeom>
        </p:spPr>
        <p:txBody>
          <a:bodyPr wrap="none">
            <a:spAutoFit/>
          </a:bodyPr>
          <a:lstStyle/>
          <a:p>
            <a:r>
              <a:rPr lang="en-GB" dirty="0">
                <a:latin typeface="Raleway" panose="020B0503030101060003" pitchFamily="34" charset="0"/>
              </a:rPr>
              <a:t>Day One</a:t>
            </a:r>
            <a:endParaRPr lang="en-GB" dirty="0"/>
          </a:p>
        </p:txBody>
      </p:sp>
      <p:graphicFrame>
        <p:nvGraphicFramePr>
          <p:cNvPr id="9" name="Table 5">
            <a:extLst>
              <a:ext uri="{FF2B5EF4-FFF2-40B4-BE49-F238E27FC236}">
                <a16:creationId xmlns:a16="http://schemas.microsoft.com/office/drawing/2014/main" id="{7D85EEDA-85BA-4179-992F-B00808F9E3BF}"/>
              </a:ext>
            </a:extLst>
          </p:cNvPr>
          <p:cNvGraphicFramePr>
            <a:graphicFrameLocks noGrp="1"/>
          </p:cNvGraphicFramePr>
          <p:nvPr>
            <p:extLst>
              <p:ext uri="{D42A27DB-BD31-4B8C-83A1-F6EECF244321}">
                <p14:modId xmlns:p14="http://schemas.microsoft.com/office/powerpoint/2010/main" val="1680994525"/>
              </p:ext>
            </p:extLst>
          </p:nvPr>
        </p:nvGraphicFramePr>
        <p:xfrm>
          <a:off x="5758353" y="1620374"/>
          <a:ext cx="4267647" cy="3972560"/>
        </p:xfrm>
        <a:graphic>
          <a:graphicData uri="http://schemas.openxmlformats.org/drawingml/2006/table">
            <a:tbl>
              <a:tblPr firstRow="1" bandRow="1">
                <a:tableStyleId>{5C22544A-7EE6-4342-B048-85BDC9FD1C3A}</a:tableStyleId>
              </a:tblPr>
              <a:tblGrid>
                <a:gridCol w="1504889">
                  <a:extLst>
                    <a:ext uri="{9D8B030D-6E8A-4147-A177-3AD203B41FA5}">
                      <a16:colId xmlns:a16="http://schemas.microsoft.com/office/drawing/2014/main" val="169701335"/>
                    </a:ext>
                  </a:extLst>
                </a:gridCol>
                <a:gridCol w="2762758">
                  <a:extLst>
                    <a:ext uri="{9D8B030D-6E8A-4147-A177-3AD203B41FA5}">
                      <a16:colId xmlns:a16="http://schemas.microsoft.com/office/drawing/2014/main" val="2490455449"/>
                    </a:ext>
                  </a:extLst>
                </a:gridCol>
              </a:tblGrid>
              <a:tr h="0">
                <a:tc>
                  <a:txBody>
                    <a:bodyPr/>
                    <a:lstStyle/>
                    <a:p>
                      <a:r>
                        <a:rPr lang="en-GB" sz="1800" b="0" dirty="0">
                          <a:solidFill>
                            <a:schemeClr val="tx1"/>
                          </a:solidFill>
                          <a:latin typeface="Raleway" panose="020B0503030101060003" pitchFamily="34" charset="0"/>
                          <a:cs typeface="Segoe UI Light" panose="020B0502040204020203" pitchFamily="34" charset="0"/>
                        </a:rPr>
                        <a:t>Time</a:t>
                      </a:r>
                    </a:p>
                  </a:txBody>
                  <a:tcPr/>
                </a:tc>
                <a:tc>
                  <a:txBody>
                    <a:bodyPr/>
                    <a:lstStyle/>
                    <a:p>
                      <a:r>
                        <a:rPr lang="en-GB" sz="1800" b="0" dirty="0">
                          <a:solidFill>
                            <a:schemeClr val="tx1"/>
                          </a:solidFill>
                          <a:latin typeface="Raleway" panose="020B0503030101060003" pitchFamily="34" charset="0"/>
                          <a:cs typeface="Segoe UI Light" panose="020B0502040204020203" pitchFamily="34" charset="0"/>
                        </a:rPr>
                        <a:t>Activity</a:t>
                      </a:r>
                    </a:p>
                  </a:txBody>
                  <a:tcPr/>
                </a:tc>
                <a:extLst>
                  <a:ext uri="{0D108BD9-81ED-4DB2-BD59-A6C34878D82A}">
                    <a16:rowId xmlns:a16="http://schemas.microsoft.com/office/drawing/2014/main" val="4231794119"/>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09:00</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Reflections on yesterday / </a:t>
                      </a:r>
                    </a:p>
                    <a:p>
                      <a:r>
                        <a:rPr lang="en-GB" sz="1800" dirty="0">
                          <a:solidFill>
                            <a:schemeClr val="tx1"/>
                          </a:solidFill>
                          <a:latin typeface="Segoe UI Light" panose="020B0502040204020203" pitchFamily="34" charset="0"/>
                          <a:cs typeface="Segoe UI Light" panose="020B0502040204020203" pitchFamily="34" charset="0"/>
                        </a:rPr>
                        <a:t>Focus for today</a:t>
                      </a:r>
                    </a:p>
                  </a:txBody>
                  <a:tcPr anchor="ctr"/>
                </a:tc>
                <a:extLst>
                  <a:ext uri="{0D108BD9-81ED-4DB2-BD59-A6C34878D82A}">
                    <a16:rowId xmlns:a16="http://schemas.microsoft.com/office/drawing/2014/main" val="791723495"/>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09:30</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Teaching block 2</a:t>
                      </a:r>
                    </a:p>
                  </a:txBody>
                  <a:tcPr anchor="ctr"/>
                </a:tc>
                <a:extLst>
                  <a:ext uri="{0D108BD9-81ED-4DB2-BD59-A6C34878D82A}">
                    <a16:rowId xmlns:a16="http://schemas.microsoft.com/office/drawing/2014/main" val="245420321"/>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11:00</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Lesson preparation</a:t>
                      </a:r>
                    </a:p>
                  </a:txBody>
                  <a:tcPr anchor="ctr"/>
                </a:tc>
                <a:extLst>
                  <a:ext uri="{0D108BD9-81ED-4DB2-BD59-A6C34878D82A}">
                    <a16:rowId xmlns:a16="http://schemas.microsoft.com/office/drawing/2014/main" val="2918435870"/>
                  </a:ext>
                </a:extLst>
              </a:tr>
              <a:tr h="370840">
                <a:tc>
                  <a:txBody>
                    <a:bodyPr/>
                    <a:lstStyle/>
                    <a:p>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11:45</a:t>
                      </a:r>
                    </a:p>
                  </a:txBody>
                  <a:tcPr anchor="ctr">
                    <a:solidFill>
                      <a:schemeClr val="bg2"/>
                    </a:solidFill>
                  </a:tcPr>
                </a:tc>
                <a:tc>
                  <a:txBody>
                    <a:bodyPr/>
                    <a:lstStyle/>
                    <a:p>
                      <a:pPr marL="0" marR="0" lvl="0" indent="0" algn="l" defTabSz="521437" rtl="0" eaLnBrk="1" fontAlgn="auto" latinLnBrk="0" hangingPunct="1">
                        <a:lnSpc>
                          <a:spcPct val="100000"/>
                        </a:lnSpc>
                        <a:spcBef>
                          <a:spcPts val="0"/>
                        </a:spcBef>
                        <a:spcAft>
                          <a:spcPts val="0"/>
                        </a:spcAft>
                        <a:buClrTx/>
                        <a:buSzTx/>
                        <a:buFontTx/>
                        <a:buNone/>
                        <a:tabLst/>
                        <a:defRPr/>
                      </a:pPr>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Break (15 mins)</a:t>
                      </a:r>
                    </a:p>
                  </a:txBody>
                  <a:tcPr anchor="ctr">
                    <a:solidFill>
                      <a:schemeClr val="bg2"/>
                    </a:solidFill>
                  </a:tcPr>
                </a:tc>
                <a:extLst>
                  <a:ext uri="{0D108BD9-81ED-4DB2-BD59-A6C34878D82A}">
                    <a16:rowId xmlns:a16="http://schemas.microsoft.com/office/drawing/2014/main" val="3469874763"/>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12:00</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Teaching block 3</a:t>
                      </a:r>
                    </a:p>
                  </a:txBody>
                  <a:tcPr anchor="ctr"/>
                </a:tc>
                <a:extLst>
                  <a:ext uri="{0D108BD9-81ED-4DB2-BD59-A6C34878D82A}">
                    <a16:rowId xmlns:a16="http://schemas.microsoft.com/office/drawing/2014/main" val="2758813377"/>
                  </a:ext>
                </a:extLst>
              </a:tr>
              <a:tr h="370840">
                <a:tc>
                  <a:txBody>
                    <a:bodyPr/>
                    <a:lstStyle/>
                    <a:p>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13:30</a:t>
                      </a:r>
                    </a:p>
                  </a:txBody>
                  <a:tcPr anchor="ctr">
                    <a:solidFill>
                      <a:schemeClr val="bg2"/>
                    </a:solidFill>
                  </a:tcPr>
                </a:tc>
                <a:tc>
                  <a:txBody>
                    <a:bodyPr/>
                    <a:lstStyle/>
                    <a:p>
                      <a:r>
                        <a:rPr lang="en-GB" sz="1800" dirty="0">
                          <a:solidFill>
                            <a:schemeClr val="tx1">
                              <a:lumMod val="50000"/>
                              <a:lumOff val="50000"/>
                            </a:schemeClr>
                          </a:solidFill>
                          <a:latin typeface="Segoe UI Light" panose="020B0502040204020203" pitchFamily="34" charset="0"/>
                          <a:cs typeface="Segoe UI Light" panose="020B0502040204020203" pitchFamily="34" charset="0"/>
                        </a:rPr>
                        <a:t>Lunch</a:t>
                      </a:r>
                    </a:p>
                  </a:txBody>
                  <a:tcPr anchor="ctr">
                    <a:solidFill>
                      <a:schemeClr val="bg2"/>
                    </a:solidFill>
                  </a:tcPr>
                </a:tc>
                <a:extLst>
                  <a:ext uri="{0D108BD9-81ED-4DB2-BD59-A6C34878D82A}">
                    <a16:rowId xmlns:a16="http://schemas.microsoft.com/office/drawing/2014/main" val="1828451577"/>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14:15</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Ongoing Development</a:t>
                      </a:r>
                    </a:p>
                  </a:txBody>
                  <a:tcPr anchor="ctr"/>
                </a:tc>
                <a:extLst>
                  <a:ext uri="{0D108BD9-81ED-4DB2-BD59-A6C34878D82A}">
                    <a16:rowId xmlns:a16="http://schemas.microsoft.com/office/drawing/2014/main" val="395844642"/>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14:45</a:t>
                      </a:r>
                    </a:p>
                  </a:txBody>
                  <a:tcPr anchor="ctr"/>
                </a:tc>
                <a:tc>
                  <a:txBody>
                    <a:bodyPr/>
                    <a:lstStyle/>
                    <a:p>
                      <a:r>
                        <a:rPr lang="en-GB" sz="1800" dirty="0">
                          <a:solidFill>
                            <a:schemeClr val="tx1"/>
                          </a:solidFill>
                          <a:latin typeface="Segoe UI Light" panose="020B0502040204020203" pitchFamily="34" charset="0"/>
                          <a:cs typeface="Segoe UI Light" panose="020B0502040204020203" pitchFamily="34" charset="0"/>
                        </a:rPr>
                        <a:t>Wrap-up </a:t>
                      </a:r>
                    </a:p>
                  </a:txBody>
                  <a:tcPr anchor="ctr"/>
                </a:tc>
                <a:extLst>
                  <a:ext uri="{0D108BD9-81ED-4DB2-BD59-A6C34878D82A}">
                    <a16:rowId xmlns:a16="http://schemas.microsoft.com/office/drawing/2014/main" val="2217678684"/>
                  </a:ext>
                </a:extLst>
              </a:tr>
              <a:tr h="370840">
                <a:tc>
                  <a:txBody>
                    <a:bodyPr/>
                    <a:lstStyle/>
                    <a:p>
                      <a:r>
                        <a:rPr lang="en-GB" sz="1800" dirty="0">
                          <a:solidFill>
                            <a:schemeClr val="tx1"/>
                          </a:solidFill>
                          <a:latin typeface="Segoe UI Light" panose="020B0502040204020203" pitchFamily="34" charset="0"/>
                          <a:cs typeface="Segoe UI Light" panose="020B0502040204020203" pitchFamily="34" charset="0"/>
                        </a:rPr>
                        <a:t>15:15</a:t>
                      </a:r>
                    </a:p>
                  </a:txBody>
                  <a:tcPr anchor="ctr">
                    <a:solidFill>
                      <a:schemeClr val="bg2"/>
                    </a:solidFill>
                  </a:tcPr>
                </a:tc>
                <a:tc>
                  <a:txBody>
                    <a:bodyPr/>
                    <a:lstStyle/>
                    <a:p>
                      <a:r>
                        <a:rPr lang="en-GB" sz="1800" dirty="0">
                          <a:solidFill>
                            <a:schemeClr val="tx1"/>
                          </a:solidFill>
                          <a:latin typeface="Segoe UI Light" panose="020B0502040204020203" pitchFamily="34" charset="0"/>
                          <a:cs typeface="Segoe UI Light" panose="020B0502040204020203" pitchFamily="34" charset="0"/>
                        </a:rPr>
                        <a:t>End</a:t>
                      </a:r>
                    </a:p>
                  </a:txBody>
                  <a:tcPr anchor="ctr">
                    <a:solidFill>
                      <a:schemeClr val="bg2"/>
                    </a:solidFill>
                  </a:tcPr>
                </a:tc>
                <a:extLst>
                  <a:ext uri="{0D108BD9-81ED-4DB2-BD59-A6C34878D82A}">
                    <a16:rowId xmlns:a16="http://schemas.microsoft.com/office/drawing/2014/main" val="721422429"/>
                  </a:ext>
                </a:extLst>
              </a:tr>
            </a:tbl>
          </a:graphicData>
        </a:graphic>
      </p:graphicFrame>
      <p:sp>
        <p:nvSpPr>
          <p:cNvPr id="10" name="Rectangle 9">
            <a:extLst>
              <a:ext uri="{FF2B5EF4-FFF2-40B4-BE49-F238E27FC236}">
                <a16:creationId xmlns:a16="http://schemas.microsoft.com/office/drawing/2014/main" id="{8B73D67A-CBA0-4E2D-9A59-B8721361BADC}"/>
              </a:ext>
            </a:extLst>
          </p:cNvPr>
          <p:cNvSpPr/>
          <p:nvPr/>
        </p:nvSpPr>
        <p:spPr>
          <a:xfrm>
            <a:off x="5657099" y="1118401"/>
            <a:ext cx="1282723" cy="415498"/>
          </a:xfrm>
          <a:prstGeom prst="rect">
            <a:avLst/>
          </a:prstGeom>
        </p:spPr>
        <p:txBody>
          <a:bodyPr wrap="none">
            <a:spAutoFit/>
          </a:bodyPr>
          <a:lstStyle/>
          <a:p>
            <a:r>
              <a:rPr lang="en-GB" dirty="0">
                <a:latin typeface="Raleway" panose="020B0503030101060003" pitchFamily="34" charset="0"/>
              </a:rPr>
              <a:t>Day Two</a:t>
            </a:r>
            <a:endParaRPr lang="en-GB" dirty="0"/>
          </a:p>
        </p:txBody>
      </p:sp>
    </p:spTree>
    <p:extLst>
      <p:ext uri="{BB962C8B-B14F-4D97-AF65-F5344CB8AC3E}">
        <p14:creationId xmlns:p14="http://schemas.microsoft.com/office/powerpoint/2010/main" val="3782998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r>
              <a:rPr lang="en-GB" dirty="0"/>
              <a:t> </a:t>
            </a:r>
          </a:p>
        </p:txBody>
      </p:sp>
      <p:sp>
        <p:nvSpPr>
          <p:cNvPr id="2" name="Text Placeholder 1">
            <a:extLst>
              <a:ext uri="{FF2B5EF4-FFF2-40B4-BE49-F238E27FC236}">
                <a16:creationId xmlns:a16="http://schemas.microsoft.com/office/drawing/2014/main" id="{4CE60060-B778-4EFB-B126-C6A76CB73EA5}"/>
              </a:ext>
            </a:extLst>
          </p:cNvPr>
          <p:cNvSpPr>
            <a:spLocks noGrp="1"/>
          </p:cNvSpPr>
          <p:nvPr>
            <p:ph type="body" sz="quarter" idx="16"/>
          </p:nvPr>
        </p:nvSpPr>
        <p:spPr/>
        <p:txBody>
          <a:bodyPr/>
          <a:lstStyle/>
          <a:p>
            <a:r>
              <a:rPr lang="en-GB" dirty="0"/>
              <a:t> </a:t>
            </a:r>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7</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2. Structure of teaching practice</a:t>
            </a:r>
          </a:p>
        </p:txBody>
      </p:sp>
    </p:spTree>
    <p:extLst>
      <p:ext uri="{BB962C8B-B14F-4D97-AF65-F5344CB8AC3E}">
        <p14:creationId xmlns:p14="http://schemas.microsoft.com/office/powerpoint/2010/main" val="1519155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p:txBody>
          <a:bodyPr/>
          <a:lstStyle/>
          <a:p>
            <a:r>
              <a:rPr lang="en-GB" dirty="0"/>
              <a:t> </a:t>
            </a:r>
          </a:p>
        </p:txBody>
      </p:sp>
      <p:sp>
        <p:nvSpPr>
          <p:cNvPr id="2" name="Text Placeholder 1">
            <a:extLst>
              <a:ext uri="{FF2B5EF4-FFF2-40B4-BE49-F238E27FC236}">
                <a16:creationId xmlns:a16="http://schemas.microsoft.com/office/drawing/2014/main" id="{4CE60060-B778-4EFB-B126-C6A76CB73EA5}"/>
              </a:ext>
            </a:extLst>
          </p:cNvPr>
          <p:cNvSpPr>
            <a:spLocks noGrp="1"/>
          </p:cNvSpPr>
          <p:nvPr>
            <p:ph type="body" sz="quarter" idx="16"/>
          </p:nvPr>
        </p:nvSpPr>
        <p:spPr/>
        <p:txBody>
          <a:bodyPr/>
          <a:lstStyle/>
          <a:p>
            <a:endParaRPr lang="en-GB" sz="1200" b="1" dirty="0"/>
          </a:p>
          <a:p>
            <a:r>
              <a:rPr lang="en-GB" sz="1200" b="1" dirty="0"/>
              <a:t>Day One: Teaching block 1 </a:t>
            </a:r>
          </a:p>
          <a:p>
            <a:pPr marL="342900" indent="-342900">
              <a:buFont typeface="Arial" panose="020B0604020202020204" pitchFamily="34" charset="0"/>
              <a:buChar char="•"/>
            </a:pPr>
            <a:r>
              <a:rPr lang="en-GB" sz="1200" dirty="0"/>
              <a:t>10 minutes presentation</a:t>
            </a:r>
          </a:p>
          <a:p>
            <a:pPr marL="342900" indent="-342900">
              <a:buFont typeface="Arial" panose="020B0604020202020204" pitchFamily="34" charset="0"/>
              <a:buChar char="•"/>
            </a:pPr>
            <a:r>
              <a:rPr lang="en-GB" sz="1200" dirty="0"/>
              <a:t>5 minutes group feedback</a:t>
            </a:r>
          </a:p>
          <a:p>
            <a:endParaRPr lang="en-GB" sz="1200" dirty="0"/>
          </a:p>
          <a:p>
            <a:r>
              <a:rPr lang="en-GB" sz="1200" dirty="0"/>
              <a:t>------------------------------------------</a:t>
            </a:r>
          </a:p>
          <a:p>
            <a:pPr lvl="0"/>
            <a:endParaRPr lang="en-GB" sz="1200" b="1" dirty="0">
              <a:solidFill>
                <a:srgbClr val="2C2825"/>
              </a:solidFill>
            </a:endParaRPr>
          </a:p>
          <a:p>
            <a:pPr lvl="0"/>
            <a:r>
              <a:rPr lang="en-GB" sz="1200" b="1" dirty="0">
                <a:solidFill>
                  <a:srgbClr val="2C2825"/>
                </a:solidFill>
              </a:rPr>
              <a:t>Day Two:  Teaching blocks 2 + 3 </a:t>
            </a:r>
          </a:p>
          <a:p>
            <a:pPr marL="342900" lvl="0" indent="-342900">
              <a:buFont typeface="Arial" panose="020B0604020202020204" pitchFamily="34" charset="0"/>
              <a:buChar char="•"/>
            </a:pPr>
            <a:r>
              <a:rPr lang="en-GB" sz="1200" dirty="0">
                <a:solidFill>
                  <a:srgbClr val="2C2825"/>
                </a:solidFill>
              </a:rPr>
              <a:t>10 minutes presentation</a:t>
            </a:r>
          </a:p>
          <a:p>
            <a:pPr marL="342900" lvl="0" indent="-342900">
              <a:buFont typeface="Arial" panose="020B0604020202020204" pitchFamily="34" charset="0"/>
              <a:buChar char="•"/>
            </a:pPr>
            <a:r>
              <a:rPr lang="en-GB" sz="1200" dirty="0">
                <a:solidFill>
                  <a:srgbClr val="2C2825"/>
                </a:solidFill>
              </a:rPr>
              <a:t>5 minutes group feedback</a:t>
            </a:r>
          </a:p>
          <a:p>
            <a:endParaRPr lang="en-GB" sz="1200" b="1" dirty="0"/>
          </a:p>
          <a:p>
            <a:endParaRPr lang="en-GB" sz="1200" b="1" dirty="0"/>
          </a:p>
          <a:p>
            <a:endParaRPr lang="en-GB" sz="12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8</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2.1 Three teaching blocks over the two days</a:t>
            </a:r>
          </a:p>
        </p:txBody>
      </p:sp>
    </p:spTree>
    <p:extLst>
      <p:ext uri="{BB962C8B-B14F-4D97-AF65-F5344CB8AC3E}">
        <p14:creationId xmlns:p14="http://schemas.microsoft.com/office/powerpoint/2010/main" val="16846760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631CBADE-A9F3-4435-8780-C6911705D2CC}"/>
              </a:ext>
            </a:extLst>
          </p:cNvPr>
          <p:cNvSpPr>
            <a:spLocks noGrp="1"/>
          </p:cNvSpPr>
          <p:nvPr>
            <p:ph type="body" sz="quarter" idx="15"/>
          </p:nvPr>
        </p:nvSpPr>
        <p:spPr>
          <a:xfrm>
            <a:off x="5562000" y="1484313"/>
            <a:ext cx="4462462" cy="5544000"/>
          </a:xfrm>
        </p:spPr>
        <p:txBody>
          <a:bodyPr/>
          <a:lstStyle/>
          <a:p>
            <a:r>
              <a:rPr lang="en-GB" sz="1200" dirty="0"/>
              <a:t>Each group will then convene in their breakout room. Each member of the group will have a maximum of 10 minutes to teach their topic to the rest of the group (supported by another member demonstrating any necessary code/layout options on the second screen).</a:t>
            </a:r>
          </a:p>
          <a:p>
            <a:r>
              <a:rPr lang="en-GB" sz="1200" dirty="0"/>
              <a:t>During each presentation, the audience should engage with the presentation, but also note what the trainer does well, and anything they might wish to improve upon. There will be five minutes to give feedback to the presenter.  This pattern continues until all members of the group have had a turn presenting. </a:t>
            </a:r>
          </a:p>
          <a:p>
            <a:endParaRPr lang="en-GB" sz="1200" dirty="0"/>
          </a:p>
          <a:p>
            <a:endParaRPr lang="en-GB" sz="1200" dirty="0"/>
          </a:p>
          <a:p>
            <a:endParaRPr lang="en-GB" sz="1200" dirty="0"/>
          </a:p>
        </p:txBody>
      </p:sp>
      <p:sp>
        <p:nvSpPr>
          <p:cNvPr id="2" name="Text Placeholder 1">
            <a:extLst>
              <a:ext uri="{FF2B5EF4-FFF2-40B4-BE49-F238E27FC236}">
                <a16:creationId xmlns:a16="http://schemas.microsoft.com/office/drawing/2014/main" id="{4CE60060-B778-4EFB-B126-C6A76CB73EA5}"/>
              </a:ext>
            </a:extLst>
          </p:cNvPr>
          <p:cNvSpPr>
            <a:spLocks noGrp="1"/>
          </p:cNvSpPr>
          <p:nvPr>
            <p:ph type="body" sz="quarter" idx="16"/>
          </p:nvPr>
        </p:nvSpPr>
        <p:spPr/>
        <p:txBody>
          <a:bodyPr/>
          <a:lstStyle/>
          <a:p>
            <a:r>
              <a:rPr lang="en-GB" sz="1200" dirty="0"/>
              <a:t>Delegates will be split into groups (pre-assigned). </a:t>
            </a:r>
          </a:p>
          <a:p>
            <a:r>
              <a:rPr lang="en-GB" sz="1200" dirty="0"/>
              <a:t>Groups will be numbered (0-3). Each group will initially be associated with one of the four breakout rooms (Rooms 0-3).</a:t>
            </a:r>
          </a:p>
          <a:p>
            <a:r>
              <a:rPr lang="en-GB" sz="1200" dirty="0"/>
              <a:t>Each delegate in a group will choose a letter (A-E) and will be given a topic from the Intro to R course dependent on their letter. </a:t>
            </a:r>
          </a:p>
          <a:p>
            <a:r>
              <a:rPr lang="en-GB" sz="1200" dirty="0"/>
              <a:t>Delegates will have an hour to look at their topic, ask questions, and prepare to present the topic to the rest of their group.</a:t>
            </a:r>
          </a:p>
          <a:p>
            <a:endParaRPr lang="en-GB" sz="1200" dirty="0"/>
          </a:p>
        </p:txBody>
      </p:sp>
      <p:sp>
        <p:nvSpPr>
          <p:cNvPr id="4" name="Slide Number Placeholder 3">
            <a:extLst>
              <a:ext uri="{FF2B5EF4-FFF2-40B4-BE49-F238E27FC236}">
                <a16:creationId xmlns:a16="http://schemas.microsoft.com/office/drawing/2014/main" id="{7F9F1FE7-A795-42E6-8A64-4046A71D2D9C}"/>
              </a:ext>
            </a:extLst>
          </p:cNvPr>
          <p:cNvSpPr>
            <a:spLocks noGrp="1"/>
          </p:cNvSpPr>
          <p:nvPr>
            <p:ph type="sldNum" sz="quarter" idx="18"/>
          </p:nvPr>
        </p:nvSpPr>
        <p:spPr/>
        <p:txBody>
          <a:bodyPr/>
          <a:lstStyle/>
          <a:p>
            <a:fld id="{450B0164-1B0E-EC47-A805-AF4E4DD1E6D8}" type="slidenum">
              <a:rPr lang="en-US" smtClean="0"/>
              <a:pPr/>
              <a:t>9</a:t>
            </a:fld>
            <a:endParaRPr lang="en-US"/>
          </a:p>
        </p:txBody>
      </p:sp>
      <p:sp>
        <p:nvSpPr>
          <p:cNvPr id="5" name="Title 4">
            <a:extLst>
              <a:ext uri="{FF2B5EF4-FFF2-40B4-BE49-F238E27FC236}">
                <a16:creationId xmlns:a16="http://schemas.microsoft.com/office/drawing/2014/main" id="{D9715622-EF73-4EFE-A8EB-F64730DF6857}"/>
              </a:ext>
            </a:extLst>
          </p:cNvPr>
          <p:cNvSpPr>
            <a:spLocks noGrp="1"/>
          </p:cNvSpPr>
          <p:nvPr>
            <p:ph type="ctrTitle"/>
          </p:nvPr>
        </p:nvSpPr>
        <p:spPr/>
        <p:txBody>
          <a:bodyPr/>
          <a:lstStyle/>
          <a:p>
            <a:r>
              <a:rPr lang="en-GB" b="0" dirty="0">
                <a:latin typeface="Raleway" panose="020B0503030101060003" pitchFamily="34" charset="0"/>
              </a:rPr>
              <a:t>2.2 Groups</a:t>
            </a:r>
          </a:p>
        </p:txBody>
      </p:sp>
      <p:sp>
        <p:nvSpPr>
          <p:cNvPr id="7" name="Rectangle 6">
            <a:extLst>
              <a:ext uri="{FF2B5EF4-FFF2-40B4-BE49-F238E27FC236}">
                <a16:creationId xmlns:a16="http://schemas.microsoft.com/office/drawing/2014/main" id="{D24FBF95-98BF-4991-B0D1-6796DA0E3781}"/>
              </a:ext>
            </a:extLst>
          </p:cNvPr>
          <p:cNvSpPr/>
          <p:nvPr/>
        </p:nvSpPr>
        <p:spPr>
          <a:xfrm>
            <a:off x="1103635" y="4700576"/>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8" name="Rectangle 7">
            <a:extLst>
              <a:ext uri="{FF2B5EF4-FFF2-40B4-BE49-F238E27FC236}">
                <a16:creationId xmlns:a16="http://schemas.microsoft.com/office/drawing/2014/main" id="{C5282BBC-AABA-4537-84AA-37C221F5C51E}"/>
              </a:ext>
            </a:extLst>
          </p:cNvPr>
          <p:cNvSpPr/>
          <p:nvPr/>
        </p:nvSpPr>
        <p:spPr>
          <a:xfrm>
            <a:off x="3161035" y="4700576"/>
            <a:ext cx="1733550" cy="1547450"/>
          </a:xfrm>
          <a:prstGeom prst="rect">
            <a:avLst/>
          </a:prstGeom>
          <a:solidFill>
            <a:schemeClr val="tx1">
              <a:lumMod val="10000"/>
              <a:lumOff val="90000"/>
            </a:schemeClr>
          </a:solidFill>
          <a:ln w="19050">
            <a:solidFill>
              <a:schemeClr val="tx2"/>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9" name="Oval 8">
            <a:extLst>
              <a:ext uri="{FF2B5EF4-FFF2-40B4-BE49-F238E27FC236}">
                <a16:creationId xmlns:a16="http://schemas.microsoft.com/office/drawing/2014/main" id="{564A4AFA-01F7-41AA-9ACB-55E942CD104D}"/>
              </a:ext>
            </a:extLst>
          </p:cNvPr>
          <p:cNvSpPr/>
          <p:nvPr/>
        </p:nvSpPr>
        <p:spPr>
          <a:xfrm>
            <a:off x="1321119" y="4941700"/>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sz="2000" dirty="0"/>
              <a:t>A</a:t>
            </a:r>
            <a:endParaRPr lang="en-GB" dirty="0"/>
          </a:p>
        </p:txBody>
      </p:sp>
      <p:sp>
        <p:nvSpPr>
          <p:cNvPr id="11" name="Oval 10">
            <a:extLst>
              <a:ext uri="{FF2B5EF4-FFF2-40B4-BE49-F238E27FC236}">
                <a16:creationId xmlns:a16="http://schemas.microsoft.com/office/drawing/2014/main" id="{82CD4EFE-184C-4FEB-893E-4923B22F77EB}"/>
              </a:ext>
            </a:extLst>
          </p:cNvPr>
          <p:cNvSpPr/>
          <p:nvPr/>
        </p:nvSpPr>
        <p:spPr>
          <a:xfrm>
            <a:off x="2332359" y="4941700"/>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2" name="Oval 11">
            <a:extLst>
              <a:ext uri="{FF2B5EF4-FFF2-40B4-BE49-F238E27FC236}">
                <a16:creationId xmlns:a16="http://schemas.microsoft.com/office/drawing/2014/main" id="{A6323967-2E0A-4536-8E1F-AC60A86A1735}"/>
              </a:ext>
            </a:extLst>
          </p:cNvPr>
          <p:cNvSpPr/>
          <p:nvPr/>
        </p:nvSpPr>
        <p:spPr>
          <a:xfrm>
            <a:off x="1329055" y="5418171"/>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3" name="Oval 12">
            <a:extLst>
              <a:ext uri="{FF2B5EF4-FFF2-40B4-BE49-F238E27FC236}">
                <a16:creationId xmlns:a16="http://schemas.microsoft.com/office/drawing/2014/main" id="{B9093674-633C-4CAB-B1A4-53AEEE51A5F9}"/>
              </a:ext>
            </a:extLst>
          </p:cNvPr>
          <p:cNvSpPr/>
          <p:nvPr/>
        </p:nvSpPr>
        <p:spPr>
          <a:xfrm>
            <a:off x="2341883" y="5425866"/>
            <a:ext cx="298451" cy="297050"/>
          </a:xfrm>
          <a:prstGeom prst="ellipse">
            <a:avLst/>
          </a:prstGeom>
          <a:solidFill>
            <a:schemeClr val="tx1">
              <a:lumMod val="75000"/>
              <a:lumOff val="25000"/>
            </a:schemeClr>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14" name="Rectangle 13">
            <a:extLst>
              <a:ext uri="{FF2B5EF4-FFF2-40B4-BE49-F238E27FC236}">
                <a16:creationId xmlns:a16="http://schemas.microsoft.com/office/drawing/2014/main" id="{7B206DDF-FA47-4501-9020-8876AF0778C0}"/>
              </a:ext>
            </a:extLst>
          </p:cNvPr>
          <p:cNvSpPr/>
          <p:nvPr/>
        </p:nvSpPr>
        <p:spPr>
          <a:xfrm>
            <a:off x="5218435" y="4698801"/>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15" name="Oval 14">
            <a:extLst>
              <a:ext uri="{FF2B5EF4-FFF2-40B4-BE49-F238E27FC236}">
                <a16:creationId xmlns:a16="http://schemas.microsoft.com/office/drawing/2014/main" id="{707F9E36-616A-440B-9344-5539A3CE2A47}"/>
              </a:ext>
            </a:extLst>
          </p:cNvPr>
          <p:cNvSpPr/>
          <p:nvPr/>
        </p:nvSpPr>
        <p:spPr>
          <a:xfrm>
            <a:off x="5435919" y="493992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17" name="Oval 16">
            <a:extLst>
              <a:ext uri="{FF2B5EF4-FFF2-40B4-BE49-F238E27FC236}">
                <a16:creationId xmlns:a16="http://schemas.microsoft.com/office/drawing/2014/main" id="{8285F81F-CDDE-4A54-BD26-525C5FE1B7E0}"/>
              </a:ext>
            </a:extLst>
          </p:cNvPr>
          <p:cNvSpPr/>
          <p:nvPr/>
        </p:nvSpPr>
        <p:spPr>
          <a:xfrm>
            <a:off x="6447159" y="4939925"/>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18" name="Oval 17">
            <a:extLst>
              <a:ext uri="{FF2B5EF4-FFF2-40B4-BE49-F238E27FC236}">
                <a16:creationId xmlns:a16="http://schemas.microsoft.com/office/drawing/2014/main" id="{9AC63CB8-98DA-4B10-962C-0B0511F449FC}"/>
              </a:ext>
            </a:extLst>
          </p:cNvPr>
          <p:cNvSpPr/>
          <p:nvPr/>
        </p:nvSpPr>
        <p:spPr>
          <a:xfrm>
            <a:off x="5435918" y="5413822"/>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19" name="Oval 18">
            <a:extLst>
              <a:ext uri="{FF2B5EF4-FFF2-40B4-BE49-F238E27FC236}">
                <a16:creationId xmlns:a16="http://schemas.microsoft.com/office/drawing/2014/main" id="{FFB81EA8-1376-493A-933A-4FFB57C21FC5}"/>
              </a:ext>
            </a:extLst>
          </p:cNvPr>
          <p:cNvSpPr/>
          <p:nvPr/>
        </p:nvSpPr>
        <p:spPr>
          <a:xfrm>
            <a:off x="6458269" y="5424091"/>
            <a:ext cx="298451" cy="297050"/>
          </a:xfrm>
          <a:prstGeom prst="ellipse">
            <a:avLst/>
          </a:prstGeom>
          <a:solidFill>
            <a:schemeClr val="bg2"/>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20" name="Oval 19">
            <a:extLst>
              <a:ext uri="{FF2B5EF4-FFF2-40B4-BE49-F238E27FC236}">
                <a16:creationId xmlns:a16="http://schemas.microsoft.com/office/drawing/2014/main" id="{B7BA3DDB-CCA4-44EC-BA54-B587FB918B83}"/>
              </a:ext>
            </a:extLst>
          </p:cNvPr>
          <p:cNvSpPr/>
          <p:nvPr/>
        </p:nvSpPr>
        <p:spPr>
          <a:xfrm>
            <a:off x="3421383" y="4934398"/>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21" name="Oval 20">
            <a:extLst>
              <a:ext uri="{FF2B5EF4-FFF2-40B4-BE49-F238E27FC236}">
                <a16:creationId xmlns:a16="http://schemas.microsoft.com/office/drawing/2014/main" id="{6E495826-EC5A-4D6E-AEF7-67C268DC83F2}"/>
              </a:ext>
            </a:extLst>
          </p:cNvPr>
          <p:cNvSpPr/>
          <p:nvPr/>
        </p:nvSpPr>
        <p:spPr>
          <a:xfrm>
            <a:off x="3421383" y="5345224"/>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2" name="Oval 21">
            <a:extLst>
              <a:ext uri="{FF2B5EF4-FFF2-40B4-BE49-F238E27FC236}">
                <a16:creationId xmlns:a16="http://schemas.microsoft.com/office/drawing/2014/main" id="{594C2737-EF0D-437F-BADB-F743944AF75C}"/>
              </a:ext>
            </a:extLst>
          </p:cNvPr>
          <p:cNvSpPr/>
          <p:nvPr/>
        </p:nvSpPr>
        <p:spPr>
          <a:xfrm>
            <a:off x="3859335" y="5808290"/>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23" name="Oval 22">
            <a:extLst>
              <a:ext uri="{FF2B5EF4-FFF2-40B4-BE49-F238E27FC236}">
                <a16:creationId xmlns:a16="http://schemas.microsoft.com/office/drawing/2014/main" id="{2D8C3F56-6B2B-4097-BEE7-D6D39FF6C0D3}"/>
              </a:ext>
            </a:extLst>
          </p:cNvPr>
          <p:cNvSpPr/>
          <p:nvPr/>
        </p:nvSpPr>
        <p:spPr>
          <a:xfrm>
            <a:off x="4337373" y="4934275"/>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24" name="Oval 23">
            <a:extLst>
              <a:ext uri="{FF2B5EF4-FFF2-40B4-BE49-F238E27FC236}">
                <a16:creationId xmlns:a16="http://schemas.microsoft.com/office/drawing/2014/main" id="{85CCCF7A-28A2-4CEC-85C4-FA7698466E2F}"/>
              </a:ext>
            </a:extLst>
          </p:cNvPr>
          <p:cNvSpPr/>
          <p:nvPr/>
        </p:nvSpPr>
        <p:spPr>
          <a:xfrm>
            <a:off x="4337373" y="5345101"/>
            <a:ext cx="298451" cy="297050"/>
          </a:xfrm>
          <a:prstGeom prst="ellipse">
            <a:avLst/>
          </a:prstGeom>
          <a:solidFill>
            <a:schemeClr val="accent5"/>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26" name="Rectangle 25">
            <a:extLst>
              <a:ext uri="{FF2B5EF4-FFF2-40B4-BE49-F238E27FC236}">
                <a16:creationId xmlns:a16="http://schemas.microsoft.com/office/drawing/2014/main" id="{16A1342E-F4D7-4858-B656-A73404562590}"/>
              </a:ext>
            </a:extLst>
          </p:cNvPr>
          <p:cNvSpPr/>
          <p:nvPr/>
        </p:nvSpPr>
        <p:spPr>
          <a:xfrm>
            <a:off x="7425856" y="4698801"/>
            <a:ext cx="1733550" cy="1547450"/>
          </a:xfrm>
          <a:prstGeom prst="rect">
            <a:avLst/>
          </a:prstGeom>
          <a:solidFill>
            <a:schemeClr val="tx1">
              <a:lumMod val="10000"/>
              <a:lumOff val="90000"/>
            </a:schemeClr>
          </a:solidFill>
          <a:ln w="19050">
            <a:solidFill>
              <a:schemeClr val="tx1"/>
            </a:solid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7" name="Oval 26">
            <a:extLst>
              <a:ext uri="{FF2B5EF4-FFF2-40B4-BE49-F238E27FC236}">
                <a16:creationId xmlns:a16="http://schemas.microsoft.com/office/drawing/2014/main" id="{1237D016-3A3A-42B0-AEF5-4678537C12BA}"/>
              </a:ext>
            </a:extLst>
          </p:cNvPr>
          <p:cNvSpPr/>
          <p:nvPr/>
        </p:nvSpPr>
        <p:spPr>
          <a:xfrm>
            <a:off x="7686204" y="4932623"/>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A</a:t>
            </a:r>
          </a:p>
        </p:txBody>
      </p:sp>
      <p:sp>
        <p:nvSpPr>
          <p:cNvPr id="28" name="Oval 27">
            <a:extLst>
              <a:ext uri="{FF2B5EF4-FFF2-40B4-BE49-F238E27FC236}">
                <a16:creationId xmlns:a16="http://schemas.microsoft.com/office/drawing/2014/main" id="{1BEF8D1B-8A9F-45CA-8179-B2381CD8D7A1}"/>
              </a:ext>
            </a:extLst>
          </p:cNvPr>
          <p:cNvSpPr/>
          <p:nvPr/>
        </p:nvSpPr>
        <p:spPr>
          <a:xfrm>
            <a:off x="7686204" y="5343449"/>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C</a:t>
            </a:r>
          </a:p>
        </p:txBody>
      </p:sp>
      <p:sp>
        <p:nvSpPr>
          <p:cNvPr id="29" name="Oval 28">
            <a:extLst>
              <a:ext uri="{FF2B5EF4-FFF2-40B4-BE49-F238E27FC236}">
                <a16:creationId xmlns:a16="http://schemas.microsoft.com/office/drawing/2014/main" id="{B7BD5D5F-553E-4D21-8412-88EF5ABC176A}"/>
              </a:ext>
            </a:extLst>
          </p:cNvPr>
          <p:cNvSpPr/>
          <p:nvPr/>
        </p:nvSpPr>
        <p:spPr>
          <a:xfrm>
            <a:off x="8162512" y="5789425"/>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E</a:t>
            </a:r>
          </a:p>
        </p:txBody>
      </p:sp>
      <p:sp>
        <p:nvSpPr>
          <p:cNvPr id="30" name="Oval 29">
            <a:extLst>
              <a:ext uri="{FF2B5EF4-FFF2-40B4-BE49-F238E27FC236}">
                <a16:creationId xmlns:a16="http://schemas.microsoft.com/office/drawing/2014/main" id="{4C223618-C2F4-4675-9164-188B7E3EF4E3}"/>
              </a:ext>
            </a:extLst>
          </p:cNvPr>
          <p:cNvSpPr/>
          <p:nvPr/>
        </p:nvSpPr>
        <p:spPr>
          <a:xfrm>
            <a:off x="8602194" y="4932500"/>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B</a:t>
            </a:r>
          </a:p>
        </p:txBody>
      </p:sp>
      <p:sp>
        <p:nvSpPr>
          <p:cNvPr id="31" name="Oval 30">
            <a:extLst>
              <a:ext uri="{FF2B5EF4-FFF2-40B4-BE49-F238E27FC236}">
                <a16:creationId xmlns:a16="http://schemas.microsoft.com/office/drawing/2014/main" id="{49B97DCC-6CB1-44AC-9ABF-70EF168F34D2}"/>
              </a:ext>
            </a:extLst>
          </p:cNvPr>
          <p:cNvSpPr/>
          <p:nvPr/>
        </p:nvSpPr>
        <p:spPr>
          <a:xfrm>
            <a:off x="8602194" y="5343326"/>
            <a:ext cx="298451" cy="297050"/>
          </a:xfrm>
          <a:prstGeom prst="ellipse">
            <a:avLst/>
          </a:prstGeom>
          <a:solidFill>
            <a:schemeClr val="accent3"/>
          </a:solidFill>
          <a:ln w="47625">
            <a:noFill/>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GB" dirty="0"/>
              <a:t>D</a:t>
            </a:r>
          </a:p>
        </p:txBody>
      </p:sp>
      <p:sp>
        <p:nvSpPr>
          <p:cNvPr id="33" name="Rectangle 32">
            <a:extLst>
              <a:ext uri="{FF2B5EF4-FFF2-40B4-BE49-F238E27FC236}">
                <a16:creationId xmlns:a16="http://schemas.microsoft.com/office/drawing/2014/main" id="{8D9607E9-D9DA-4A63-9B5A-147AAEA96B0B}"/>
              </a:ext>
            </a:extLst>
          </p:cNvPr>
          <p:cNvSpPr/>
          <p:nvPr/>
        </p:nvSpPr>
        <p:spPr>
          <a:xfrm>
            <a:off x="1400364" y="4258584"/>
            <a:ext cx="1162498" cy="415498"/>
          </a:xfrm>
          <a:prstGeom prst="rect">
            <a:avLst/>
          </a:prstGeom>
        </p:spPr>
        <p:txBody>
          <a:bodyPr wrap="none">
            <a:spAutoFit/>
          </a:bodyPr>
          <a:lstStyle/>
          <a:p>
            <a:r>
              <a:rPr lang="en-GB" dirty="0">
                <a:latin typeface="Raleway" panose="020B0503030101060003" pitchFamily="34" charset="0"/>
              </a:rPr>
              <a:t>Room 0</a:t>
            </a:r>
          </a:p>
        </p:txBody>
      </p:sp>
      <p:sp>
        <p:nvSpPr>
          <p:cNvPr id="34" name="Rectangle 33">
            <a:extLst>
              <a:ext uri="{FF2B5EF4-FFF2-40B4-BE49-F238E27FC236}">
                <a16:creationId xmlns:a16="http://schemas.microsoft.com/office/drawing/2014/main" id="{4638E4D3-0B6F-4DB9-B028-702459716D57}"/>
              </a:ext>
            </a:extLst>
          </p:cNvPr>
          <p:cNvSpPr/>
          <p:nvPr/>
        </p:nvSpPr>
        <p:spPr>
          <a:xfrm>
            <a:off x="7740909" y="4245548"/>
            <a:ext cx="1141659" cy="415498"/>
          </a:xfrm>
          <a:prstGeom prst="rect">
            <a:avLst/>
          </a:prstGeom>
        </p:spPr>
        <p:txBody>
          <a:bodyPr wrap="none">
            <a:spAutoFit/>
          </a:bodyPr>
          <a:lstStyle/>
          <a:p>
            <a:r>
              <a:rPr lang="en-GB" dirty="0">
                <a:latin typeface="Raleway" panose="020B0503030101060003" pitchFamily="34" charset="0"/>
              </a:rPr>
              <a:t>Room 3</a:t>
            </a:r>
          </a:p>
        </p:txBody>
      </p:sp>
      <p:sp>
        <p:nvSpPr>
          <p:cNvPr id="35" name="Rectangle 34">
            <a:extLst>
              <a:ext uri="{FF2B5EF4-FFF2-40B4-BE49-F238E27FC236}">
                <a16:creationId xmlns:a16="http://schemas.microsoft.com/office/drawing/2014/main" id="{021CF29D-82B3-49A1-9A37-5DDB2F049081}"/>
              </a:ext>
            </a:extLst>
          </p:cNvPr>
          <p:cNvSpPr/>
          <p:nvPr/>
        </p:nvSpPr>
        <p:spPr>
          <a:xfrm>
            <a:off x="5513314" y="4245548"/>
            <a:ext cx="1138453" cy="415498"/>
          </a:xfrm>
          <a:prstGeom prst="rect">
            <a:avLst/>
          </a:prstGeom>
        </p:spPr>
        <p:txBody>
          <a:bodyPr wrap="none">
            <a:spAutoFit/>
          </a:bodyPr>
          <a:lstStyle/>
          <a:p>
            <a:r>
              <a:rPr lang="en-GB" dirty="0">
                <a:latin typeface="Raleway" panose="020B0503030101060003" pitchFamily="34" charset="0"/>
              </a:rPr>
              <a:t>Room 2</a:t>
            </a:r>
          </a:p>
        </p:txBody>
      </p:sp>
      <p:sp>
        <p:nvSpPr>
          <p:cNvPr id="36" name="Rectangle 35">
            <a:extLst>
              <a:ext uri="{FF2B5EF4-FFF2-40B4-BE49-F238E27FC236}">
                <a16:creationId xmlns:a16="http://schemas.microsoft.com/office/drawing/2014/main" id="{2633C30E-504C-4969-A07C-712EFC9A6145}"/>
              </a:ext>
            </a:extLst>
          </p:cNvPr>
          <p:cNvSpPr/>
          <p:nvPr/>
        </p:nvSpPr>
        <p:spPr>
          <a:xfrm>
            <a:off x="3456839" y="4246066"/>
            <a:ext cx="1103444" cy="415498"/>
          </a:xfrm>
          <a:prstGeom prst="rect">
            <a:avLst/>
          </a:prstGeom>
        </p:spPr>
        <p:txBody>
          <a:bodyPr wrap="none">
            <a:spAutoFit/>
          </a:bodyPr>
          <a:lstStyle/>
          <a:p>
            <a:r>
              <a:rPr lang="en-GB" dirty="0">
                <a:latin typeface="Raleway" panose="020B0503030101060003" pitchFamily="34" charset="0"/>
              </a:rPr>
              <a:t>Room 1</a:t>
            </a:r>
          </a:p>
        </p:txBody>
      </p:sp>
    </p:spTree>
    <p:extLst>
      <p:ext uri="{BB962C8B-B14F-4D97-AF65-F5344CB8AC3E}">
        <p14:creationId xmlns:p14="http://schemas.microsoft.com/office/powerpoint/2010/main" val="3978560484"/>
      </p:ext>
    </p:extLst>
  </p:cSld>
  <p:clrMapOvr>
    <a:masterClrMapping/>
  </p:clrMapOvr>
</p:sld>
</file>

<file path=ppt/theme/theme1.xml><?xml version="1.0" encoding="utf-8"?>
<a:theme xmlns:a="http://schemas.openxmlformats.org/drawingml/2006/main" name="TSU-Powerpoint_Template-Print_A4_FINAL++ (2)">
  <a:themeElements>
    <a:clrScheme name="strategyUnit">
      <a:dk1>
        <a:srgbClr val="2C2825"/>
      </a:dk1>
      <a:lt1>
        <a:srgbClr val="F8BE05"/>
      </a:lt1>
      <a:dk2>
        <a:srgbClr val="2C2825"/>
      </a:dk2>
      <a:lt2>
        <a:srgbClr val="FFFFFE"/>
      </a:lt2>
      <a:accent1>
        <a:srgbClr val="F9BF07"/>
      </a:accent1>
      <a:accent2>
        <a:srgbClr val="5881C1"/>
      </a:accent2>
      <a:accent3>
        <a:srgbClr val="EC6555"/>
      </a:accent3>
      <a:accent4>
        <a:srgbClr val="4C5353"/>
      </a:accent4>
      <a:accent5>
        <a:srgbClr val="899FC0"/>
      </a:accent5>
      <a:accent6>
        <a:srgbClr val="E99289"/>
      </a:accent6>
      <a:hlink>
        <a:srgbClr val="5881C1"/>
      </a:hlink>
      <a:folHlink>
        <a:srgbClr val="5881C1"/>
      </a:folHlink>
    </a:clrScheme>
    <a:fontScheme name="strategyUnit">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bg1"/>
        </a:solidFill>
        <a:ln w="47625">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3">
          <a:schemeClr val="accent1"/>
        </a:fillRef>
        <a:effectRef idx="2">
          <a:schemeClr val="accent1"/>
        </a:effectRef>
        <a:fontRef idx="minor">
          <a:schemeClr val="lt1"/>
        </a:fontRef>
      </a:style>
    </a:spDef>
    <a:lnDef>
      <a:spPr>
        <a:ln w="47625" cap="sq">
          <a:solidFill>
            <a:schemeClr val="tx1"/>
          </a:solidFill>
          <a:headEnd type="none"/>
          <a:tailEnd type="none"/>
        </a:ln>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trategyUnitSlidepack20170614" id="{E7957677-864C-4C50-9A6B-1A400E5CAFBB}" vid="{E0A83121-518F-4A43-BFED-E00A1E4D03C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he Strategy Unit">
      <a:majorFont>
        <a:latin typeface="Museo 700"/>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he Strategy Unit">
      <a:majorFont>
        <a:latin typeface="Museo 700"/>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strategyUnitSlidepack20170614</Template>
  <TotalTime>13346</TotalTime>
  <Words>1882</Words>
  <Application>Microsoft Office PowerPoint</Application>
  <PresentationFormat>Custom</PresentationFormat>
  <Paragraphs>324</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Segoe UI</vt:lpstr>
      <vt:lpstr>Arial</vt:lpstr>
      <vt:lpstr>Raleway</vt:lpstr>
      <vt:lpstr>Consolas</vt:lpstr>
      <vt:lpstr>Segoe UI Light</vt:lpstr>
      <vt:lpstr>TSU-Powerpoint_Template-Print_A4_FINAL++ (2)</vt:lpstr>
      <vt:lpstr>                 Train the Trainer  </vt:lpstr>
      <vt:lpstr>1.1 Background</vt:lpstr>
      <vt:lpstr>1.2 Overview</vt:lpstr>
      <vt:lpstr>1.3 Pre-course work (optional)</vt:lpstr>
      <vt:lpstr>1.4 Learning outcomes</vt:lpstr>
      <vt:lpstr>1.5 Agenda Total content = 6.75 hours</vt:lpstr>
      <vt:lpstr>2. Structure of teaching practice</vt:lpstr>
      <vt:lpstr>2.1 Three teaching blocks over the two days</vt:lpstr>
      <vt:lpstr>2.2 Groups</vt:lpstr>
      <vt:lpstr>To keep both presenter and feedback fresh…</vt:lpstr>
      <vt:lpstr>2.3 Rotations – Simple Rules</vt:lpstr>
      <vt:lpstr>2.4 Rotations diagram</vt:lpstr>
      <vt:lpstr>2.4 Five topics (for teaching blocks 1 and 2)</vt:lpstr>
      <vt:lpstr>3. Materials &amp; Resources</vt:lpstr>
      <vt:lpstr>Appendix 1: Checklist for organising a workshop (1 of 2)</vt:lpstr>
      <vt:lpstr>Appendix 1: Checklist for organising a workshop (2 of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NHS-R – Train the Trainer</dc:title>
  <dc:creator>Simon Bourne (MLCSU)</dc:creator>
  <cp:lastModifiedBy>Andrew Jones (MLCSU)</cp:lastModifiedBy>
  <cp:revision>51</cp:revision>
  <cp:lastPrinted>2017-04-05T09:13:12Z</cp:lastPrinted>
  <dcterms:created xsi:type="dcterms:W3CDTF">2019-07-22T09:05:56Z</dcterms:created>
  <dcterms:modified xsi:type="dcterms:W3CDTF">2019-12-10T16:29:28Z</dcterms:modified>
</cp:coreProperties>
</file>

<file path=docProps/thumbnail.jpeg>
</file>